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A4DF1-4096-4986-91CF-53E410ED9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039461-BB41-4C4F-B33D-5D659A5C9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FEC50-0D43-4CBE-9D69-0F6E1DB1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02C19E-F4DA-45C8-9B0D-51201B92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EA9C0-348E-4DD3-984A-B1CAEF60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1235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27977-09DA-4E44-90AB-7FFB2A8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C6CABB-3A67-4ACE-9E87-0A03F2BC7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A74397-283B-4C53-B544-5590B4B5E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3E405-4898-4A49-8BB7-D1034ABC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63AFEB-3716-4363-B93E-30743F85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411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20F59B-3693-4B16-AB99-DE77C5A8D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2DB3EB-BD96-4EB8-88DE-A13EB150A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7B90A4-8E27-4BF9-BFAD-101069FD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9971A6-A915-4BDA-9EE0-BAD12591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3C2015-32B3-4C5F-BE23-554D9D70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1070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54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192E4-72B9-45D6-9E8F-E66F045A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60C0E-A64A-4D87-9A84-03CABA2C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5C4A85-0C40-4105-B666-A015434D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26B1C9-A346-404F-9BC3-05DC2C84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EFB0B5-56F9-41C4-9F2D-00BBDFDF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143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121D2-9407-4A57-80BD-ED661D26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BC2F25-0466-4F3B-9DF9-4B4357BC5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8DE959-EE6E-4D34-9AA5-EB73D496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59641F-2237-480F-8F20-3F489C1E8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85B4DE-2807-492E-BDF7-05F8F959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625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D1ABA-DAE1-4C31-9D68-5B1A2D70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8C8C6E-ABBD-4B4A-BE14-961B756FD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6FD829-BF92-437D-8E8E-E84A28812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218063-0DE9-4B6F-859F-210C177B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CAB9F3-5CBD-476F-B903-03C3B4D6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89758B-E479-465F-95EC-82A29BFC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231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04D60-0798-48F4-8428-36209DDC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9258FF-8267-4282-9FCE-9608AF4FC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74A3CE-5485-4859-9900-BCCC6722A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50853D-0DAB-4DE8-A656-496819CBA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2C59604-2617-4141-81C4-6B8ACE67B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74A13F-AD8D-46E5-8111-DFBCBA952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0642E4-D919-4382-9C84-F4EAAA57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C2AF77-DED8-4DC6-8AD9-1E75E8CD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169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5FCEE-2893-4CAA-AC0D-39573C9A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C3C531-5C20-4DD5-B9B1-0DFF6427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C7BAE10-00EB-4270-A4C9-6979F6A2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E297AE-D65F-48CE-A2F3-E04F880F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87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9CA937F-B018-41B5-80B5-008386FA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72A875-F6CF-4E8D-ADF9-3D7DA138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C9A3E8-7525-4953-A77D-BCECBB8C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2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F7910-8288-4DBE-A0DD-0AA478878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9B6C5-91D7-4BF7-941E-413E9785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2BE22C-259F-46B4-9FA7-B2BE13460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70D072-9A7F-4389-99EC-F198F540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0D8A6F-587E-44F2-A296-668BA756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B88449-8A8F-48B1-8C66-F3670925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585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0F08E-A939-4BFA-914B-BB90D5200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1CB4C4-399D-423F-A513-770707F12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7F0896-4570-4BF9-B4B0-E089DA12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6B26E5-AEA0-4F0D-A5A4-5F2C2694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6A5AE0-D56C-4217-9FE3-8DE7F75E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C74FF-1A01-425C-800A-5BA3C6BD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097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47A0B3-0313-4EB2-A465-66391C1E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60A137-87C2-4F82-AFF9-D09376B69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DDAEA8-FFAD-49ED-A25D-A66E36193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C352F-DC4B-4278-A202-35366A726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D19C9F-2E48-4A50-97B3-FF4B26D76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10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2.png"/><Relationship Id="rId18" Type="http://schemas.openxmlformats.org/officeDocument/2006/relationships/image" Target="../media/image186.png"/><Relationship Id="rId26" Type="http://schemas.openxmlformats.org/officeDocument/2006/relationships/image" Target="../media/image193.png"/><Relationship Id="rId3" Type="http://schemas.openxmlformats.org/officeDocument/2006/relationships/image" Target="../media/image176.png"/><Relationship Id="rId21" Type="http://schemas.openxmlformats.org/officeDocument/2006/relationships/image" Target="../media/image189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5.png"/><Relationship Id="rId25" Type="http://schemas.openxmlformats.org/officeDocument/2006/relationships/image" Target="../media/image192.png"/><Relationship Id="rId2" Type="http://schemas.openxmlformats.org/officeDocument/2006/relationships/image" Target="../media/image5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29" Type="http://schemas.openxmlformats.org/officeDocument/2006/relationships/image" Target="../media/image1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80.png"/><Relationship Id="rId24" Type="http://schemas.openxmlformats.org/officeDocument/2006/relationships/image" Target="../media/image191.png"/><Relationship Id="rId5" Type="http://schemas.openxmlformats.org/officeDocument/2006/relationships/image" Target="../media/image10.png"/><Relationship Id="rId15" Type="http://schemas.openxmlformats.org/officeDocument/2006/relationships/image" Target="../media/image183.png"/><Relationship Id="rId23" Type="http://schemas.openxmlformats.org/officeDocument/2006/relationships/image" Target="../media/image190.png"/><Relationship Id="rId28" Type="http://schemas.openxmlformats.org/officeDocument/2006/relationships/image" Target="../media/image195.png"/><Relationship Id="rId10" Type="http://schemas.openxmlformats.org/officeDocument/2006/relationships/image" Target="../media/image179.png"/><Relationship Id="rId19" Type="http://schemas.openxmlformats.org/officeDocument/2006/relationships/image" Target="../media/image187.png"/><Relationship Id="rId4" Type="http://schemas.openxmlformats.org/officeDocument/2006/relationships/image" Target="../media/image7.png"/><Relationship Id="rId9" Type="http://schemas.openxmlformats.org/officeDocument/2006/relationships/image" Target="../media/image178.png"/><Relationship Id="rId14" Type="http://schemas.openxmlformats.org/officeDocument/2006/relationships/image" Target="../media/image67.png"/><Relationship Id="rId22" Type="http://schemas.openxmlformats.org/officeDocument/2006/relationships/image" Target="../media/image97.png"/><Relationship Id="rId27" Type="http://schemas.openxmlformats.org/officeDocument/2006/relationships/image" Target="../media/image194.png"/><Relationship Id="rId30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76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image" Target="../media/image5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01.png"/><Relationship Id="rId5" Type="http://schemas.openxmlformats.org/officeDocument/2006/relationships/image" Target="../media/image51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7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176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5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11.png"/><Relationship Id="rId5" Type="http://schemas.openxmlformats.org/officeDocument/2006/relationships/image" Target="../media/image51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7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3" Type="http://schemas.openxmlformats.org/officeDocument/2006/relationships/image" Target="../media/image176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" Type="http://schemas.openxmlformats.org/officeDocument/2006/relationships/image" Target="../media/image5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26.png"/><Relationship Id="rId5" Type="http://schemas.openxmlformats.org/officeDocument/2006/relationships/image" Target="../media/image51.pn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7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44.png"/><Relationship Id="rId3" Type="http://schemas.openxmlformats.org/officeDocument/2006/relationships/image" Target="../media/image176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3.png"/><Relationship Id="rId2" Type="http://schemas.openxmlformats.org/officeDocument/2006/relationships/image" Target="../media/image5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38.png"/><Relationship Id="rId5" Type="http://schemas.openxmlformats.org/officeDocument/2006/relationships/image" Target="../media/image51.png"/><Relationship Id="rId15" Type="http://schemas.openxmlformats.org/officeDocument/2006/relationships/image" Target="../media/image62.png"/><Relationship Id="rId10" Type="http://schemas.openxmlformats.org/officeDocument/2006/relationships/image" Target="../media/image237.png"/><Relationship Id="rId19" Type="http://schemas.openxmlformats.org/officeDocument/2006/relationships/image" Target="../media/image245.png"/><Relationship Id="rId4" Type="http://schemas.openxmlformats.org/officeDocument/2006/relationships/image" Target="../media/image7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59.png"/><Relationship Id="rId26" Type="http://schemas.openxmlformats.org/officeDocument/2006/relationships/image" Target="../media/image2.png"/><Relationship Id="rId3" Type="http://schemas.openxmlformats.org/officeDocument/2006/relationships/image" Target="../media/image7.png"/><Relationship Id="rId21" Type="http://schemas.openxmlformats.org/officeDocument/2006/relationships/image" Target="../media/image260.png"/><Relationship Id="rId7" Type="http://schemas.openxmlformats.org/officeDocument/2006/relationships/image" Target="../media/image13.png"/><Relationship Id="rId12" Type="http://schemas.openxmlformats.org/officeDocument/2006/relationships/image" Target="../media/image254.png"/><Relationship Id="rId17" Type="http://schemas.openxmlformats.org/officeDocument/2006/relationships/image" Target="../media/image67.png"/><Relationship Id="rId25" Type="http://schemas.openxmlformats.org/officeDocument/2006/relationships/image" Target="../media/image264.png"/><Relationship Id="rId2" Type="http://schemas.openxmlformats.org/officeDocument/2006/relationships/image" Target="../media/image249.png"/><Relationship Id="rId16" Type="http://schemas.openxmlformats.org/officeDocument/2006/relationships/image" Target="../media/image258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253.png"/><Relationship Id="rId24" Type="http://schemas.openxmlformats.org/officeDocument/2006/relationships/image" Target="../media/image263.png"/><Relationship Id="rId5" Type="http://schemas.openxmlformats.org/officeDocument/2006/relationships/image" Target="../media/image11.png"/><Relationship Id="rId15" Type="http://schemas.openxmlformats.org/officeDocument/2006/relationships/image" Target="../media/image257.png"/><Relationship Id="rId23" Type="http://schemas.openxmlformats.org/officeDocument/2006/relationships/image" Target="../media/image262.png"/><Relationship Id="rId10" Type="http://schemas.openxmlformats.org/officeDocument/2006/relationships/image" Target="../media/image252.png"/><Relationship Id="rId19" Type="http://schemas.openxmlformats.org/officeDocument/2006/relationships/image" Target="../media/image187.png"/><Relationship Id="rId4" Type="http://schemas.openxmlformats.org/officeDocument/2006/relationships/image" Target="../media/image10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7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2" Type="http://schemas.openxmlformats.org/officeDocument/2006/relationships/image" Target="../media/image265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70.png"/><Relationship Id="rId24" Type="http://schemas.openxmlformats.org/officeDocument/2006/relationships/image" Target="../media/image283.png"/><Relationship Id="rId5" Type="http://schemas.openxmlformats.org/officeDocument/2006/relationships/image" Target="../media/image51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49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26" Type="http://schemas.openxmlformats.org/officeDocument/2006/relationships/image" Target="../media/image279.png"/><Relationship Id="rId3" Type="http://schemas.openxmlformats.org/officeDocument/2006/relationships/image" Target="../media/image7.png"/><Relationship Id="rId21" Type="http://schemas.openxmlformats.org/officeDocument/2006/relationships/image" Target="../media/image62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1.png"/><Relationship Id="rId2" Type="http://schemas.openxmlformats.org/officeDocument/2006/relationships/image" Target="../media/image265.png"/><Relationship Id="rId16" Type="http://schemas.openxmlformats.org/officeDocument/2006/relationships/image" Target="../media/image294.png"/><Relationship Id="rId20" Type="http://schemas.openxmlformats.org/officeDocument/2006/relationships/image" Target="../media/image61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289.png"/><Relationship Id="rId24" Type="http://schemas.openxmlformats.org/officeDocument/2006/relationships/image" Target="../media/image300.png"/><Relationship Id="rId5" Type="http://schemas.openxmlformats.org/officeDocument/2006/relationships/image" Target="../media/image51.png"/><Relationship Id="rId15" Type="http://schemas.openxmlformats.org/officeDocument/2006/relationships/image" Target="../media/image293.png"/><Relationship Id="rId23" Type="http://schemas.openxmlformats.org/officeDocument/2006/relationships/image" Target="../media/image299.png"/><Relationship Id="rId28" Type="http://schemas.openxmlformats.org/officeDocument/2006/relationships/image" Target="../media/image303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4" Type="http://schemas.openxmlformats.org/officeDocument/2006/relationships/image" Target="../media/image249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298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52.png"/><Relationship Id="rId3" Type="http://schemas.openxmlformats.org/officeDocument/2006/relationships/image" Target="../media/image265.png"/><Relationship Id="rId7" Type="http://schemas.openxmlformats.org/officeDocument/2006/relationships/image" Target="../media/image308.png"/><Relationship Id="rId12" Type="http://schemas.openxmlformats.org/officeDocument/2006/relationships/image" Target="../media/image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4.png"/><Relationship Id="rId10" Type="http://schemas.openxmlformats.org/officeDocument/2006/relationships/image" Target="../media/image311.png"/><Relationship Id="rId4" Type="http://schemas.openxmlformats.org/officeDocument/2006/relationships/image" Target="../media/image7.png"/><Relationship Id="rId9" Type="http://schemas.openxmlformats.org/officeDocument/2006/relationships/image" Target="../media/image310.png"/><Relationship Id="rId14" Type="http://schemas.openxmlformats.org/officeDocument/2006/relationships/image" Target="../media/image3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2.png"/><Relationship Id="rId3" Type="http://schemas.openxmlformats.org/officeDocument/2006/relationships/image" Target="../media/image249.png"/><Relationship Id="rId7" Type="http://schemas.openxmlformats.org/officeDocument/2006/relationships/image" Target="../media/image318.png"/><Relationship Id="rId12" Type="http://schemas.openxmlformats.org/officeDocument/2006/relationships/image" Target="../media/image3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7.png"/><Relationship Id="rId11" Type="http://schemas.openxmlformats.org/officeDocument/2006/relationships/image" Target="../media/image320.png"/><Relationship Id="rId5" Type="http://schemas.openxmlformats.org/officeDocument/2006/relationships/image" Target="../media/image316.png"/><Relationship Id="rId15" Type="http://schemas.openxmlformats.org/officeDocument/2006/relationships/image" Target="../media/image324.png"/><Relationship Id="rId10" Type="http://schemas.openxmlformats.org/officeDocument/2006/relationships/image" Target="../media/image52.png"/><Relationship Id="rId4" Type="http://schemas.openxmlformats.org/officeDocument/2006/relationships/image" Target="../media/image315.png"/><Relationship Id="rId9" Type="http://schemas.openxmlformats.org/officeDocument/2006/relationships/image" Target="../media/image51.png"/><Relationship Id="rId14" Type="http://schemas.openxmlformats.org/officeDocument/2006/relationships/image" Target="../media/image3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249.png"/><Relationship Id="rId21" Type="http://schemas.openxmlformats.org/officeDocument/2006/relationships/image" Target="../media/image340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7.pn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330.png"/><Relationship Id="rId5" Type="http://schemas.openxmlformats.org/officeDocument/2006/relationships/image" Target="../media/image51.png"/><Relationship Id="rId15" Type="http://schemas.openxmlformats.org/officeDocument/2006/relationships/image" Target="../media/image334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5.pn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18" Type="http://schemas.openxmlformats.org/officeDocument/2006/relationships/image" Target="../media/image353.png"/><Relationship Id="rId3" Type="http://schemas.openxmlformats.org/officeDocument/2006/relationships/image" Target="../media/image249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2.png"/><Relationship Id="rId2" Type="http://schemas.openxmlformats.org/officeDocument/2006/relationships/image" Target="../media/image7.png"/><Relationship Id="rId16" Type="http://schemas.openxmlformats.org/officeDocument/2006/relationships/image" Target="../media/image3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346.png"/><Relationship Id="rId5" Type="http://schemas.openxmlformats.org/officeDocument/2006/relationships/image" Target="../media/image51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19" Type="http://schemas.openxmlformats.org/officeDocument/2006/relationships/image" Target="../media/image354.png"/><Relationship Id="rId4" Type="http://schemas.openxmlformats.org/officeDocument/2006/relationships/image" Target="../media/image325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45" Type="http://schemas.openxmlformats.org/officeDocument/2006/relationships/image" Target="../media/image50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png"/><Relationship Id="rId46" Type="http://schemas.openxmlformats.org/officeDocument/2006/relationships/image" Target="../media/image2.png"/><Relationship Id="rId20" Type="http://schemas.openxmlformats.org/officeDocument/2006/relationships/image" Target="../media/image25.png"/><Relationship Id="rId4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5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50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70.png"/><Relationship Id="rId29" Type="http://schemas.openxmlformats.org/officeDocument/2006/relationships/image" Target="../media/image83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" Type="http://schemas.openxmlformats.org/officeDocument/2006/relationships/image" Target="../media/image63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3.png"/><Relationship Id="rId10" Type="http://schemas.openxmlformats.org/officeDocument/2006/relationships/image" Target="../media/image13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4" Type="http://schemas.openxmlformats.org/officeDocument/2006/relationships/image" Target="../media/image7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102.png"/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20" Type="http://schemas.openxmlformats.org/officeDocument/2006/relationships/image" Target="../media/image74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12" Type="http://schemas.openxmlformats.org/officeDocument/2006/relationships/image" Target="../media/image1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109.png"/><Relationship Id="rId5" Type="http://schemas.openxmlformats.org/officeDocument/2006/relationships/image" Target="../media/image7.png"/><Relationship Id="rId10" Type="http://schemas.openxmlformats.org/officeDocument/2006/relationships/image" Target="../media/image108.png"/><Relationship Id="rId4" Type="http://schemas.openxmlformats.org/officeDocument/2006/relationships/image" Target="../media/image105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5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5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5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0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5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35.png"/><Relationship Id="rId5" Type="http://schemas.openxmlformats.org/officeDocument/2006/relationships/image" Target="../media/image51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7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2" Type="http://schemas.openxmlformats.org/officeDocument/2006/relationships/image" Target="../media/image5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40" Type="http://schemas.openxmlformats.org/officeDocument/2006/relationships/image" Target="../media/image175.png"/><Relationship Id="rId5" Type="http://schemas.openxmlformats.org/officeDocument/2006/relationships/image" Target="../media/image51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7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Relationship Id="rId8" Type="http://schemas.openxmlformats.org/officeDocument/2006/relationships/image" Target="../media/image143.png"/><Relationship Id="rId3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881" y="885697"/>
            <a:ext cx="3564382" cy="37185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85572" y="789431"/>
            <a:ext cx="541020" cy="539750"/>
            <a:chOff x="385572" y="789431"/>
            <a:chExt cx="541020" cy="5397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789431"/>
              <a:ext cx="541020" cy="5394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414" y="883030"/>
              <a:ext cx="256031" cy="27127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8578" y="2633245"/>
            <a:ext cx="10583984" cy="23557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457200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3148" cy="256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406652" y="1446276"/>
            <a:ext cx="8601710" cy="4440555"/>
            <a:chOff x="1406652" y="1717548"/>
            <a:chExt cx="8601710" cy="444055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652" y="1743456"/>
              <a:ext cx="4178300" cy="4165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9052" y="1717548"/>
              <a:ext cx="3861816" cy="38481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6628" y="2121408"/>
              <a:ext cx="2987929" cy="298805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014728" y="2164080"/>
              <a:ext cx="2950210" cy="2945765"/>
            </a:xfrm>
            <a:custGeom>
              <a:avLst/>
              <a:gdLst/>
              <a:ahLst/>
              <a:cxnLst/>
              <a:rect l="l" t="t" r="r" b="b"/>
              <a:pathLst>
                <a:path w="2950210" h="2945765">
                  <a:moveTo>
                    <a:pt x="2949829" y="1451991"/>
                  </a:moveTo>
                  <a:lnTo>
                    <a:pt x="2948940" y="1400429"/>
                  </a:lnTo>
                  <a:lnTo>
                    <a:pt x="2946400" y="1349375"/>
                  </a:lnTo>
                  <a:lnTo>
                    <a:pt x="2942082" y="1298702"/>
                  </a:lnTo>
                  <a:lnTo>
                    <a:pt x="2936113" y="1248537"/>
                  </a:lnTo>
                  <a:lnTo>
                    <a:pt x="2928493" y="1198880"/>
                  </a:lnTo>
                  <a:lnTo>
                    <a:pt x="2919222" y="1149731"/>
                  </a:lnTo>
                  <a:lnTo>
                    <a:pt x="2908427" y="1101217"/>
                  </a:lnTo>
                  <a:lnTo>
                    <a:pt x="2895981" y="1053338"/>
                  </a:lnTo>
                  <a:lnTo>
                    <a:pt x="2882138" y="1006094"/>
                  </a:lnTo>
                  <a:lnTo>
                    <a:pt x="2866644" y="959485"/>
                  </a:lnTo>
                  <a:lnTo>
                    <a:pt x="2849753" y="913638"/>
                  </a:lnTo>
                  <a:lnTo>
                    <a:pt x="2831465" y="868426"/>
                  </a:lnTo>
                  <a:lnTo>
                    <a:pt x="2811653" y="823976"/>
                  </a:lnTo>
                  <a:lnTo>
                    <a:pt x="2790571" y="780288"/>
                  </a:lnTo>
                  <a:lnTo>
                    <a:pt x="2768092" y="737489"/>
                  </a:lnTo>
                  <a:lnTo>
                    <a:pt x="2744216" y="695452"/>
                  </a:lnTo>
                  <a:lnTo>
                    <a:pt x="2719070" y="654304"/>
                  </a:lnTo>
                  <a:lnTo>
                    <a:pt x="2692654" y="614045"/>
                  </a:lnTo>
                  <a:lnTo>
                    <a:pt x="2664968" y="574675"/>
                  </a:lnTo>
                  <a:lnTo>
                    <a:pt x="2636012" y="536194"/>
                  </a:lnTo>
                  <a:lnTo>
                    <a:pt x="2605913" y="498729"/>
                  </a:lnTo>
                  <a:lnTo>
                    <a:pt x="2574671" y="462280"/>
                  </a:lnTo>
                  <a:lnTo>
                    <a:pt x="2540127" y="427228"/>
                  </a:lnTo>
                  <a:lnTo>
                    <a:pt x="2504440" y="393319"/>
                  </a:lnTo>
                  <a:lnTo>
                    <a:pt x="2467610" y="360680"/>
                  </a:lnTo>
                  <a:lnTo>
                    <a:pt x="2429764" y="329184"/>
                  </a:lnTo>
                  <a:lnTo>
                    <a:pt x="2390775" y="298831"/>
                  </a:lnTo>
                  <a:lnTo>
                    <a:pt x="2350897" y="269875"/>
                  </a:lnTo>
                  <a:lnTo>
                    <a:pt x="2309876" y="242189"/>
                  </a:lnTo>
                  <a:lnTo>
                    <a:pt x="2268093" y="215900"/>
                  </a:lnTo>
                  <a:lnTo>
                    <a:pt x="2225294" y="190881"/>
                  </a:lnTo>
                  <a:lnTo>
                    <a:pt x="2181606" y="167259"/>
                  </a:lnTo>
                  <a:lnTo>
                    <a:pt x="2137156" y="145034"/>
                  </a:lnTo>
                  <a:lnTo>
                    <a:pt x="2091689" y="124333"/>
                  </a:lnTo>
                  <a:lnTo>
                    <a:pt x="2045589" y="105029"/>
                  </a:lnTo>
                  <a:lnTo>
                    <a:pt x="1998726" y="87375"/>
                  </a:lnTo>
                  <a:lnTo>
                    <a:pt x="1950974" y="71120"/>
                  </a:lnTo>
                  <a:lnTo>
                    <a:pt x="1902714" y="56515"/>
                  </a:lnTo>
                  <a:lnTo>
                    <a:pt x="1853692" y="43561"/>
                  </a:lnTo>
                  <a:lnTo>
                    <a:pt x="1803908" y="32131"/>
                  </a:lnTo>
                  <a:lnTo>
                    <a:pt x="1753616" y="22479"/>
                  </a:lnTo>
                  <a:lnTo>
                    <a:pt x="1702816" y="14478"/>
                  </a:lnTo>
                  <a:lnTo>
                    <a:pt x="1651381" y="8128"/>
                  </a:lnTo>
                  <a:lnTo>
                    <a:pt x="1599438" y="3683"/>
                  </a:lnTo>
                  <a:lnTo>
                    <a:pt x="1546987" y="889"/>
                  </a:lnTo>
                  <a:lnTo>
                    <a:pt x="1494027" y="0"/>
                  </a:lnTo>
                  <a:lnTo>
                    <a:pt x="1445641" y="762"/>
                  </a:lnTo>
                  <a:lnTo>
                    <a:pt x="1397762" y="3048"/>
                  </a:lnTo>
                  <a:lnTo>
                    <a:pt x="1350137" y="6858"/>
                  </a:lnTo>
                  <a:lnTo>
                    <a:pt x="1303020" y="12065"/>
                  </a:lnTo>
                  <a:lnTo>
                    <a:pt x="1256411" y="18796"/>
                  </a:lnTo>
                  <a:lnTo>
                    <a:pt x="1210183" y="26924"/>
                  </a:lnTo>
                  <a:lnTo>
                    <a:pt x="1164463" y="36449"/>
                  </a:lnTo>
                  <a:lnTo>
                    <a:pt x="1119251" y="47371"/>
                  </a:lnTo>
                  <a:lnTo>
                    <a:pt x="1074674" y="59690"/>
                  </a:lnTo>
                  <a:lnTo>
                    <a:pt x="1030605" y="73279"/>
                  </a:lnTo>
                  <a:lnTo>
                    <a:pt x="987044" y="88137"/>
                  </a:lnTo>
                  <a:lnTo>
                    <a:pt x="944245" y="104394"/>
                  </a:lnTo>
                  <a:lnTo>
                    <a:pt x="901954" y="121920"/>
                  </a:lnTo>
                  <a:lnTo>
                    <a:pt x="860425" y="140589"/>
                  </a:lnTo>
                  <a:lnTo>
                    <a:pt x="819531" y="160528"/>
                  </a:lnTo>
                  <a:lnTo>
                    <a:pt x="779399" y="181610"/>
                  </a:lnTo>
                  <a:lnTo>
                    <a:pt x="740029" y="203962"/>
                  </a:lnTo>
                  <a:lnTo>
                    <a:pt x="701294" y="227330"/>
                  </a:lnTo>
                  <a:lnTo>
                    <a:pt x="663448" y="251968"/>
                  </a:lnTo>
                  <a:lnTo>
                    <a:pt x="626364" y="277622"/>
                  </a:lnTo>
                  <a:lnTo>
                    <a:pt x="590042" y="304419"/>
                  </a:lnTo>
                  <a:lnTo>
                    <a:pt x="554609" y="332105"/>
                  </a:lnTo>
                  <a:lnTo>
                    <a:pt x="520065" y="361061"/>
                  </a:lnTo>
                  <a:lnTo>
                    <a:pt x="486410" y="390906"/>
                  </a:lnTo>
                  <a:lnTo>
                    <a:pt x="453644" y="421640"/>
                  </a:lnTo>
                  <a:lnTo>
                    <a:pt x="421767" y="453517"/>
                  </a:lnTo>
                  <a:lnTo>
                    <a:pt x="391033" y="486283"/>
                  </a:lnTo>
                  <a:lnTo>
                    <a:pt x="361061" y="519938"/>
                  </a:lnTo>
                  <a:lnTo>
                    <a:pt x="332232" y="554482"/>
                  </a:lnTo>
                  <a:lnTo>
                    <a:pt x="304419" y="589788"/>
                  </a:lnTo>
                  <a:lnTo>
                    <a:pt x="277749" y="626110"/>
                  </a:lnTo>
                  <a:lnTo>
                    <a:pt x="251968" y="663194"/>
                  </a:lnTo>
                  <a:lnTo>
                    <a:pt x="227457" y="701040"/>
                  </a:lnTo>
                  <a:lnTo>
                    <a:pt x="203962" y="739775"/>
                  </a:lnTo>
                  <a:lnTo>
                    <a:pt x="181737" y="779145"/>
                  </a:lnTo>
                  <a:lnTo>
                    <a:pt x="160528" y="819277"/>
                  </a:lnTo>
                  <a:lnTo>
                    <a:pt x="140589" y="860171"/>
                  </a:lnTo>
                  <a:lnTo>
                    <a:pt x="121920" y="901700"/>
                  </a:lnTo>
                  <a:lnTo>
                    <a:pt x="104394" y="943991"/>
                  </a:lnTo>
                  <a:lnTo>
                    <a:pt x="88265" y="986790"/>
                  </a:lnTo>
                  <a:lnTo>
                    <a:pt x="73279" y="1030224"/>
                  </a:lnTo>
                  <a:lnTo>
                    <a:pt x="59690" y="1074293"/>
                  </a:lnTo>
                  <a:lnTo>
                    <a:pt x="47371" y="1118997"/>
                  </a:lnTo>
                  <a:lnTo>
                    <a:pt x="36449" y="1164082"/>
                  </a:lnTo>
                  <a:lnTo>
                    <a:pt x="26924" y="1209802"/>
                  </a:lnTo>
                  <a:lnTo>
                    <a:pt x="18796" y="1256030"/>
                  </a:lnTo>
                  <a:lnTo>
                    <a:pt x="12065" y="1302639"/>
                  </a:lnTo>
                  <a:lnTo>
                    <a:pt x="6858" y="1349756"/>
                  </a:lnTo>
                  <a:lnTo>
                    <a:pt x="3048" y="1397381"/>
                  </a:lnTo>
                  <a:lnTo>
                    <a:pt x="762" y="1445260"/>
                  </a:lnTo>
                  <a:lnTo>
                    <a:pt x="0" y="1493647"/>
                  </a:lnTo>
                  <a:lnTo>
                    <a:pt x="889" y="1545209"/>
                  </a:lnTo>
                  <a:lnTo>
                    <a:pt x="3429" y="1596263"/>
                  </a:lnTo>
                  <a:lnTo>
                    <a:pt x="7747" y="1646936"/>
                  </a:lnTo>
                  <a:lnTo>
                    <a:pt x="13716" y="1697101"/>
                  </a:lnTo>
                  <a:lnTo>
                    <a:pt x="21336" y="1746758"/>
                  </a:lnTo>
                  <a:lnTo>
                    <a:pt x="30607" y="1795907"/>
                  </a:lnTo>
                  <a:lnTo>
                    <a:pt x="41402" y="1844421"/>
                  </a:lnTo>
                  <a:lnTo>
                    <a:pt x="53848" y="1892300"/>
                  </a:lnTo>
                  <a:lnTo>
                    <a:pt x="67691" y="1939544"/>
                  </a:lnTo>
                  <a:lnTo>
                    <a:pt x="83185" y="1986153"/>
                  </a:lnTo>
                  <a:lnTo>
                    <a:pt x="100076" y="2032127"/>
                  </a:lnTo>
                  <a:lnTo>
                    <a:pt x="118364" y="2077212"/>
                  </a:lnTo>
                  <a:lnTo>
                    <a:pt x="138176" y="2121662"/>
                  </a:lnTo>
                  <a:lnTo>
                    <a:pt x="159385" y="2165350"/>
                  </a:lnTo>
                  <a:lnTo>
                    <a:pt x="181864" y="2208276"/>
                  </a:lnTo>
                  <a:lnTo>
                    <a:pt x="205740" y="2250313"/>
                  </a:lnTo>
                  <a:lnTo>
                    <a:pt x="230886" y="2291461"/>
                  </a:lnTo>
                  <a:lnTo>
                    <a:pt x="257302" y="2331720"/>
                  </a:lnTo>
                  <a:lnTo>
                    <a:pt x="284988" y="2371090"/>
                  </a:lnTo>
                  <a:lnTo>
                    <a:pt x="313817" y="2409444"/>
                  </a:lnTo>
                  <a:lnTo>
                    <a:pt x="343916" y="2446909"/>
                  </a:lnTo>
                  <a:lnTo>
                    <a:pt x="375285" y="2483358"/>
                  </a:lnTo>
                  <a:lnTo>
                    <a:pt x="409829" y="2518410"/>
                  </a:lnTo>
                  <a:lnTo>
                    <a:pt x="445516" y="2552319"/>
                  </a:lnTo>
                  <a:lnTo>
                    <a:pt x="482346" y="2584958"/>
                  </a:lnTo>
                  <a:lnTo>
                    <a:pt x="520192" y="2616581"/>
                  </a:lnTo>
                  <a:lnTo>
                    <a:pt x="559181" y="2646807"/>
                  </a:lnTo>
                  <a:lnTo>
                    <a:pt x="599059" y="2675763"/>
                  </a:lnTo>
                  <a:lnTo>
                    <a:pt x="639953" y="2703449"/>
                  </a:lnTo>
                  <a:lnTo>
                    <a:pt x="681863" y="2729865"/>
                  </a:lnTo>
                  <a:lnTo>
                    <a:pt x="724662" y="2754757"/>
                  </a:lnTo>
                  <a:lnTo>
                    <a:pt x="768350" y="2778379"/>
                  </a:lnTo>
                  <a:lnTo>
                    <a:pt x="812800" y="2800604"/>
                  </a:lnTo>
                  <a:lnTo>
                    <a:pt x="858139" y="2821305"/>
                  </a:lnTo>
                  <a:lnTo>
                    <a:pt x="904367" y="2840609"/>
                  </a:lnTo>
                  <a:lnTo>
                    <a:pt x="951230" y="2858262"/>
                  </a:lnTo>
                  <a:lnTo>
                    <a:pt x="998982" y="2874518"/>
                  </a:lnTo>
                  <a:lnTo>
                    <a:pt x="1047242" y="2889123"/>
                  </a:lnTo>
                  <a:lnTo>
                    <a:pt x="1096264" y="2902077"/>
                  </a:lnTo>
                  <a:lnTo>
                    <a:pt x="1146048" y="2913507"/>
                  </a:lnTo>
                  <a:lnTo>
                    <a:pt x="1196340" y="2923159"/>
                  </a:lnTo>
                  <a:lnTo>
                    <a:pt x="1247139" y="2931160"/>
                  </a:lnTo>
                  <a:lnTo>
                    <a:pt x="1298575" y="2937510"/>
                  </a:lnTo>
                  <a:lnTo>
                    <a:pt x="1350518" y="2941955"/>
                  </a:lnTo>
                  <a:lnTo>
                    <a:pt x="1402969" y="2944749"/>
                  </a:lnTo>
                  <a:lnTo>
                    <a:pt x="1455927" y="2945638"/>
                  </a:lnTo>
                  <a:lnTo>
                    <a:pt x="1504188" y="2944876"/>
                  </a:lnTo>
                  <a:lnTo>
                    <a:pt x="1552194" y="2942590"/>
                  </a:lnTo>
                  <a:lnTo>
                    <a:pt x="1599819" y="2938780"/>
                  </a:lnTo>
                  <a:lnTo>
                    <a:pt x="1646936" y="2933573"/>
                  </a:lnTo>
                  <a:lnTo>
                    <a:pt x="1693545" y="2926842"/>
                  </a:lnTo>
                  <a:lnTo>
                    <a:pt x="1739773" y="2918714"/>
                  </a:lnTo>
                  <a:lnTo>
                    <a:pt x="1785493" y="2909189"/>
                  </a:lnTo>
                  <a:lnTo>
                    <a:pt x="1830705" y="2898267"/>
                  </a:lnTo>
                  <a:lnTo>
                    <a:pt x="1875282" y="2885948"/>
                  </a:lnTo>
                  <a:lnTo>
                    <a:pt x="1919351" y="2872359"/>
                  </a:lnTo>
                  <a:lnTo>
                    <a:pt x="1962785" y="2857500"/>
                  </a:lnTo>
                  <a:lnTo>
                    <a:pt x="2005711" y="2841244"/>
                  </a:lnTo>
                  <a:lnTo>
                    <a:pt x="2047875" y="2823845"/>
                  </a:lnTo>
                  <a:lnTo>
                    <a:pt x="2089404" y="2805049"/>
                  </a:lnTo>
                  <a:lnTo>
                    <a:pt x="2130298" y="2785110"/>
                  </a:lnTo>
                  <a:lnTo>
                    <a:pt x="2170557" y="2764028"/>
                  </a:lnTo>
                  <a:lnTo>
                    <a:pt x="2209927" y="2741676"/>
                  </a:lnTo>
                  <a:lnTo>
                    <a:pt x="2248662" y="2718308"/>
                  </a:lnTo>
                  <a:lnTo>
                    <a:pt x="2286508" y="2693670"/>
                  </a:lnTo>
                  <a:lnTo>
                    <a:pt x="2323592" y="2668016"/>
                  </a:lnTo>
                  <a:lnTo>
                    <a:pt x="2359914" y="2641346"/>
                  </a:lnTo>
                  <a:lnTo>
                    <a:pt x="2395347" y="2613533"/>
                  </a:lnTo>
                  <a:lnTo>
                    <a:pt x="2429891" y="2584704"/>
                  </a:lnTo>
                  <a:lnTo>
                    <a:pt x="2463546" y="2554859"/>
                  </a:lnTo>
                  <a:lnTo>
                    <a:pt x="2496312" y="2523998"/>
                  </a:lnTo>
                  <a:lnTo>
                    <a:pt x="2528062" y="2492121"/>
                  </a:lnTo>
                  <a:lnTo>
                    <a:pt x="2558923" y="2459482"/>
                  </a:lnTo>
                  <a:lnTo>
                    <a:pt x="2588768" y="2425827"/>
                  </a:lnTo>
                  <a:lnTo>
                    <a:pt x="2617597" y="2391283"/>
                  </a:lnTo>
                  <a:lnTo>
                    <a:pt x="2645410" y="2355850"/>
                  </a:lnTo>
                  <a:lnTo>
                    <a:pt x="2672207" y="2319528"/>
                  </a:lnTo>
                  <a:lnTo>
                    <a:pt x="2697861" y="2282444"/>
                  </a:lnTo>
                  <a:lnTo>
                    <a:pt x="2722372" y="2244598"/>
                  </a:lnTo>
                  <a:lnTo>
                    <a:pt x="2745867" y="2205863"/>
                  </a:lnTo>
                  <a:lnTo>
                    <a:pt x="2768219" y="2166493"/>
                  </a:lnTo>
                  <a:lnTo>
                    <a:pt x="2789301" y="2126361"/>
                  </a:lnTo>
                  <a:lnTo>
                    <a:pt x="2809240" y="2085467"/>
                  </a:lnTo>
                  <a:lnTo>
                    <a:pt x="2827909" y="2043938"/>
                  </a:lnTo>
                  <a:lnTo>
                    <a:pt x="2845435" y="2001647"/>
                  </a:lnTo>
                  <a:lnTo>
                    <a:pt x="2861691" y="1958848"/>
                  </a:lnTo>
                  <a:lnTo>
                    <a:pt x="2876550" y="1915414"/>
                  </a:lnTo>
                  <a:lnTo>
                    <a:pt x="2890139" y="1871345"/>
                  </a:lnTo>
                  <a:lnTo>
                    <a:pt x="2902458" y="1826768"/>
                  </a:lnTo>
                  <a:lnTo>
                    <a:pt x="2913380" y="1781556"/>
                  </a:lnTo>
                  <a:lnTo>
                    <a:pt x="2922905" y="1735836"/>
                  </a:lnTo>
                  <a:lnTo>
                    <a:pt x="2931033" y="1689608"/>
                  </a:lnTo>
                  <a:lnTo>
                    <a:pt x="2937764" y="1642999"/>
                  </a:lnTo>
                  <a:lnTo>
                    <a:pt x="2942971" y="1595882"/>
                  </a:lnTo>
                  <a:lnTo>
                    <a:pt x="2946781" y="1548384"/>
                  </a:lnTo>
                  <a:lnTo>
                    <a:pt x="2949067" y="1500378"/>
                  </a:lnTo>
                  <a:lnTo>
                    <a:pt x="2949829" y="145199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41804" y="2961131"/>
              <a:ext cx="2721610" cy="2148840"/>
            </a:xfrm>
            <a:custGeom>
              <a:avLst/>
              <a:gdLst/>
              <a:ahLst/>
              <a:cxnLst/>
              <a:rect l="l" t="t" r="r" b="b"/>
              <a:pathLst>
                <a:path w="2721610" h="2148840">
                  <a:moveTo>
                    <a:pt x="2721483" y="655066"/>
                  </a:moveTo>
                  <a:lnTo>
                    <a:pt x="2720467" y="601091"/>
                  </a:lnTo>
                  <a:lnTo>
                    <a:pt x="2717673" y="547497"/>
                  </a:lnTo>
                  <a:lnTo>
                    <a:pt x="2712974" y="494538"/>
                  </a:lnTo>
                  <a:lnTo>
                    <a:pt x="2706370" y="442087"/>
                  </a:lnTo>
                  <a:lnTo>
                    <a:pt x="2698115" y="390144"/>
                  </a:lnTo>
                  <a:lnTo>
                    <a:pt x="2687955" y="338963"/>
                  </a:lnTo>
                  <a:lnTo>
                    <a:pt x="2676144" y="288290"/>
                  </a:lnTo>
                  <a:lnTo>
                    <a:pt x="2662555" y="238379"/>
                  </a:lnTo>
                  <a:lnTo>
                    <a:pt x="2647315" y="189230"/>
                  </a:lnTo>
                  <a:lnTo>
                    <a:pt x="2630551" y="140716"/>
                  </a:lnTo>
                  <a:lnTo>
                    <a:pt x="2612136" y="92964"/>
                  </a:lnTo>
                  <a:lnTo>
                    <a:pt x="2592070" y="46101"/>
                  </a:lnTo>
                  <a:lnTo>
                    <a:pt x="2570480" y="0"/>
                  </a:lnTo>
                  <a:lnTo>
                    <a:pt x="2590419" y="46736"/>
                  </a:lnTo>
                  <a:lnTo>
                    <a:pt x="2608707" y="94361"/>
                  </a:lnTo>
                  <a:lnTo>
                    <a:pt x="2625471" y="142621"/>
                  </a:lnTo>
                  <a:lnTo>
                    <a:pt x="2640457" y="191770"/>
                  </a:lnTo>
                  <a:lnTo>
                    <a:pt x="2653919" y="241554"/>
                  </a:lnTo>
                  <a:lnTo>
                    <a:pt x="2665730" y="291973"/>
                  </a:lnTo>
                  <a:lnTo>
                    <a:pt x="2675763" y="343027"/>
                  </a:lnTo>
                  <a:lnTo>
                    <a:pt x="2684018" y="394716"/>
                  </a:lnTo>
                  <a:lnTo>
                    <a:pt x="2690495" y="447040"/>
                  </a:lnTo>
                  <a:lnTo>
                    <a:pt x="2695194" y="499745"/>
                  </a:lnTo>
                  <a:lnTo>
                    <a:pt x="2697988" y="553085"/>
                  </a:lnTo>
                  <a:lnTo>
                    <a:pt x="2699004" y="606933"/>
                  </a:lnTo>
                  <a:lnTo>
                    <a:pt x="2698242" y="655193"/>
                  </a:lnTo>
                  <a:lnTo>
                    <a:pt x="2695956" y="703326"/>
                  </a:lnTo>
                  <a:lnTo>
                    <a:pt x="2692146" y="750697"/>
                  </a:lnTo>
                  <a:lnTo>
                    <a:pt x="2686939" y="797814"/>
                  </a:lnTo>
                  <a:lnTo>
                    <a:pt x="2680208" y="844550"/>
                  </a:lnTo>
                  <a:lnTo>
                    <a:pt x="2672080" y="890651"/>
                  </a:lnTo>
                  <a:lnTo>
                    <a:pt x="2662555" y="936371"/>
                  </a:lnTo>
                  <a:lnTo>
                    <a:pt x="2651633" y="981583"/>
                  </a:lnTo>
                  <a:lnTo>
                    <a:pt x="2639314" y="1026160"/>
                  </a:lnTo>
                  <a:lnTo>
                    <a:pt x="2625725" y="1070229"/>
                  </a:lnTo>
                  <a:lnTo>
                    <a:pt x="2610866" y="1113663"/>
                  </a:lnTo>
                  <a:lnTo>
                    <a:pt x="2594610" y="1156589"/>
                  </a:lnTo>
                  <a:lnTo>
                    <a:pt x="2577211" y="1198753"/>
                  </a:lnTo>
                  <a:lnTo>
                    <a:pt x="2558542" y="1240282"/>
                  </a:lnTo>
                  <a:lnTo>
                    <a:pt x="2538603" y="1281176"/>
                  </a:lnTo>
                  <a:lnTo>
                    <a:pt x="2517394" y="1321308"/>
                  </a:lnTo>
                  <a:lnTo>
                    <a:pt x="2495169" y="1360678"/>
                  </a:lnTo>
                  <a:lnTo>
                    <a:pt x="2471674" y="1399413"/>
                  </a:lnTo>
                  <a:lnTo>
                    <a:pt x="2447163" y="1437259"/>
                  </a:lnTo>
                  <a:lnTo>
                    <a:pt x="2421509" y="1474343"/>
                  </a:lnTo>
                  <a:lnTo>
                    <a:pt x="2394839" y="1510665"/>
                  </a:lnTo>
                  <a:lnTo>
                    <a:pt x="2367026" y="1546098"/>
                  </a:lnTo>
                  <a:lnTo>
                    <a:pt x="2338197" y="1580642"/>
                  </a:lnTo>
                  <a:lnTo>
                    <a:pt x="2308352" y="1614297"/>
                  </a:lnTo>
                  <a:lnTo>
                    <a:pt x="2277491" y="1646936"/>
                  </a:lnTo>
                  <a:lnTo>
                    <a:pt x="2245741" y="1678813"/>
                  </a:lnTo>
                  <a:lnTo>
                    <a:pt x="2212975" y="1709674"/>
                  </a:lnTo>
                  <a:lnTo>
                    <a:pt x="2179320" y="1739519"/>
                  </a:lnTo>
                  <a:lnTo>
                    <a:pt x="2144776" y="1768348"/>
                  </a:lnTo>
                  <a:lnTo>
                    <a:pt x="2109470" y="1796161"/>
                  </a:lnTo>
                  <a:lnTo>
                    <a:pt x="2073148" y="1822831"/>
                  </a:lnTo>
                  <a:lnTo>
                    <a:pt x="2036064" y="1848485"/>
                  </a:lnTo>
                  <a:lnTo>
                    <a:pt x="1998218" y="1873123"/>
                  </a:lnTo>
                  <a:lnTo>
                    <a:pt x="1959610" y="1896618"/>
                  </a:lnTo>
                  <a:lnTo>
                    <a:pt x="1920113" y="1918843"/>
                  </a:lnTo>
                  <a:lnTo>
                    <a:pt x="1879981" y="1939925"/>
                  </a:lnTo>
                  <a:lnTo>
                    <a:pt x="1839214" y="1959864"/>
                  </a:lnTo>
                  <a:lnTo>
                    <a:pt x="1797685" y="1978660"/>
                  </a:lnTo>
                  <a:lnTo>
                    <a:pt x="1755521" y="1996059"/>
                  </a:lnTo>
                  <a:lnTo>
                    <a:pt x="1712595" y="2012315"/>
                  </a:lnTo>
                  <a:lnTo>
                    <a:pt x="1669161" y="2027174"/>
                  </a:lnTo>
                  <a:lnTo>
                    <a:pt x="1625219" y="2040763"/>
                  </a:lnTo>
                  <a:lnTo>
                    <a:pt x="1580515" y="2053082"/>
                  </a:lnTo>
                  <a:lnTo>
                    <a:pt x="1535430" y="2064004"/>
                  </a:lnTo>
                  <a:lnTo>
                    <a:pt x="1489710" y="2073529"/>
                  </a:lnTo>
                  <a:lnTo>
                    <a:pt x="1443609" y="2081657"/>
                  </a:lnTo>
                  <a:lnTo>
                    <a:pt x="1396873" y="2088388"/>
                  </a:lnTo>
                  <a:lnTo>
                    <a:pt x="1349883" y="2093595"/>
                  </a:lnTo>
                  <a:lnTo>
                    <a:pt x="1302258" y="2097405"/>
                  </a:lnTo>
                  <a:lnTo>
                    <a:pt x="1254379" y="2099691"/>
                  </a:lnTo>
                  <a:lnTo>
                    <a:pt x="1205992" y="2100453"/>
                  </a:lnTo>
                  <a:lnTo>
                    <a:pt x="1154938" y="2099564"/>
                  </a:lnTo>
                  <a:lnTo>
                    <a:pt x="1104392" y="2097024"/>
                  </a:lnTo>
                  <a:lnTo>
                    <a:pt x="1054214" y="2092833"/>
                  </a:lnTo>
                  <a:lnTo>
                    <a:pt x="1004570" y="2086991"/>
                  </a:lnTo>
                  <a:lnTo>
                    <a:pt x="955421" y="2079498"/>
                  </a:lnTo>
                  <a:lnTo>
                    <a:pt x="906780" y="2070481"/>
                  </a:lnTo>
                  <a:lnTo>
                    <a:pt x="858647" y="2059813"/>
                  </a:lnTo>
                  <a:lnTo>
                    <a:pt x="811276" y="2047748"/>
                  </a:lnTo>
                  <a:lnTo>
                    <a:pt x="764413" y="2034032"/>
                  </a:lnTo>
                  <a:lnTo>
                    <a:pt x="718185" y="2018919"/>
                  </a:lnTo>
                  <a:lnTo>
                    <a:pt x="672719" y="2002282"/>
                  </a:lnTo>
                  <a:lnTo>
                    <a:pt x="627888" y="1984375"/>
                  </a:lnTo>
                  <a:lnTo>
                    <a:pt x="583819" y="1964944"/>
                  </a:lnTo>
                  <a:lnTo>
                    <a:pt x="540512" y="1944116"/>
                  </a:lnTo>
                  <a:lnTo>
                    <a:pt x="497967" y="1922018"/>
                  </a:lnTo>
                  <a:lnTo>
                    <a:pt x="456184" y="1898650"/>
                  </a:lnTo>
                  <a:lnTo>
                    <a:pt x="415290" y="1874012"/>
                  </a:lnTo>
                  <a:lnTo>
                    <a:pt x="375285" y="1847977"/>
                  </a:lnTo>
                  <a:lnTo>
                    <a:pt x="336169" y="1820799"/>
                  </a:lnTo>
                  <a:lnTo>
                    <a:pt x="297942" y="1792478"/>
                  </a:lnTo>
                  <a:lnTo>
                    <a:pt x="260731" y="1762887"/>
                  </a:lnTo>
                  <a:lnTo>
                    <a:pt x="224409" y="1732153"/>
                  </a:lnTo>
                  <a:lnTo>
                    <a:pt x="189103" y="1700276"/>
                  </a:lnTo>
                  <a:lnTo>
                    <a:pt x="154813" y="1667383"/>
                  </a:lnTo>
                  <a:lnTo>
                    <a:pt x="121666" y="1633474"/>
                  </a:lnTo>
                  <a:lnTo>
                    <a:pt x="89535" y="1598422"/>
                  </a:lnTo>
                  <a:lnTo>
                    <a:pt x="58547" y="1562354"/>
                  </a:lnTo>
                  <a:lnTo>
                    <a:pt x="28702" y="1525397"/>
                  </a:lnTo>
                  <a:lnTo>
                    <a:pt x="0" y="1487297"/>
                  </a:lnTo>
                  <a:lnTo>
                    <a:pt x="27051" y="1529207"/>
                  </a:lnTo>
                  <a:lnTo>
                    <a:pt x="55499" y="1569974"/>
                  </a:lnTo>
                  <a:lnTo>
                    <a:pt x="85344" y="1609852"/>
                  </a:lnTo>
                  <a:lnTo>
                    <a:pt x="116332" y="1648587"/>
                  </a:lnTo>
                  <a:lnTo>
                    <a:pt x="148590" y="1686306"/>
                  </a:lnTo>
                  <a:lnTo>
                    <a:pt x="183134" y="1721358"/>
                  </a:lnTo>
                  <a:lnTo>
                    <a:pt x="218821" y="1755267"/>
                  </a:lnTo>
                  <a:lnTo>
                    <a:pt x="255651" y="1788033"/>
                  </a:lnTo>
                  <a:lnTo>
                    <a:pt x="293497" y="1819529"/>
                  </a:lnTo>
                  <a:lnTo>
                    <a:pt x="332359" y="1849755"/>
                  </a:lnTo>
                  <a:lnTo>
                    <a:pt x="372364" y="1878711"/>
                  </a:lnTo>
                  <a:lnTo>
                    <a:pt x="413258" y="1906397"/>
                  </a:lnTo>
                  <a:lnTo>
                    <a:pt x="455041" y="1932813"/>
                  </a:lnTo>
                  <a:lnTo>
                    <a:pt x="497840" y="1957832"/>
                  </a:lnTo>
                  <a:lnTo>
                    <a:pt x="541401" y="1981327"/>
                  </a:lnTo>
                  <a:lnTo>
                    <a:pt x="585978" y="2003552"/>
                  </a:lnTo>
                  <a:lnTo>
                    <a:pt x="631190" y="2024253"/>
                  </a:lnTo>
                  <a:lnTo>
                    <a:pt x="677418" y="2043557"/>
                  </a:lnTo>
                  <a:lnTo>
                    <a:pt x="724281" y="2061210"/>
                  </a:lnTo>
                  <a:lnTo>
                    <a:pt x="771906" y="2077466"/>
                  </a:lnTo>
                  <a:lnTo>
                    <a:pt x="820166" y="2092071"/>
                  </a:lnTo>
                  <a:lnTo>
                    <a:pt x="869188" y="2105025"/>
                  </a:lnTo>
                  <a:lnTo>
                    <a:pt x="918845" y="2116455"/>
                  </a:lnTo>
                  <a:lnTo>
                    <a:pt x="969137" y="2126107"/>
                  </a:lnTo>
                  <a:lnTo>
                    <a:pt x="1019924" y="2134108"/>
                  </a:lnTo>
                  <a:lnTo>
                    <a:pt x="1071372" y="2140458"/>
                  </a:lnTo>
                  <a:lnTo>
                    <a:pt x="1123188" y="2144903"/>
                  </a:lnTo>
                  <a:lnTo>
                    <a:pt x="1175639" y="2147697"/>
                  </a:lnTo>
                  <a:lnTo>
                    <a:pt x="1228471" y="2148586"/>
                  </a:lnTo>
                  <a:lnTo>
                    <a:pt x="1276858" y="2147824"/>
                  </a:lnTo>
                  <a:lnTo>
                    <a:pt x="1324737" y="2145538"/>
                  </a:lnTo>
                  <a:lnTo>
                    <a:pt x="1372362" y="2141728"/>
                  </a:lnTo>
                  <a:lnTo>
                    <a:pt x="1419352" y="2136521"/>
                  </a:lnTo>
                  <a:lnTo>
                    <a:pt x="1466088" y="2129790"/>
                  </a:lnTo>
                  <a:lnTo>
                    <a:pt x="1512189" y="2121662"/>
                  </a:lnTo>
                  <a:lnTo>
                    <a:pt x="1557909" y="2112137"/>
                  </a:lnTo>
                  <a:lnTo>
                    <a:pt x="1605788" y="2100453"/>
                  </a:lnTo>
                  <a:lnTo>
                    <a:pt x="1647698" y="2088896"/>
                  </a:lnTo>
                  <a:lnTo>
                    <a:pt x="1691640" y="2075307"/>
                  </a:lnTo>
                  <a:lnTo>
                    <a:pt x="1735074" y="2060448"/>
                  </a:lnTo>
                  <a:lnTo>
                    <a:pt x="1778000" y="2044192"/>
                  </a:lnTo>
                  <a:lnTo>
                    <a:pt x="1820164" y="2026793"/>
                  </a:lnTo>
                  <a:lnTo>
                    <a:pt x="1861693" y="2007997"/>
                  </a:lnTo>
                  <a:lnTo>
                    <a:pt x="1902587" y="1988058"/>
                  </a:lnTo>
                  <a:lnTo>
                    <a:pt x="1942719" y="1966976"/>
                  </a:lnTo>
                  <a:lnTo>
                    <a:pt x="1982089" y="1944751"/>
                  </a:lnTo>
                  <a:lnTo>
                    <a:pt x="2020697" y="1921256"/>
                  </a:lnTo>
                  <a:lnTo>
                    <a:pt x="2058543" y="1896618"/>
                  </a:lnTo>
                  <a:lnTo>
                    <a:pt x="2095627" y="1870964"/>
                  </a:lnTo>
                  <a:lnTo>
                    <a:pt x="2131949" y="1844294"/>
                  </a:lnTo>
                  <a:lnTo>
                    <a:pt x="2167255" y="1816481"/>
                  </a:lnTo>
                  <a:lnTo>
                    <a:pt x="2201799" y="1787652"/>
                  </a:lnTo>
                  <a:lnTo>
                    <a:pt x="2235454" y="1757807"/>
                  </a:lnTo>
                  <a:lnTo>
                    <a:pt x="2268220" y="1726946"/>
                  </a:lnTo>
                  <a:lnTo>
                    <a:pt x="2299970" y="1695069"/>
                  </a:lnTo>
                  <a:lnTo>
                    <a:pt x="2330831" y="1662430"/>
                  </a:lnTo>
                  <a:lnTo>
                    <a:pt x="2360676" y="1628775"/>
                  </a:lnTo>
                  <a:lnTo>
                    <a:pt x="2389505" y="1594231"/>
                  </a:lnTo>
                  <a:lnTo>
                    <a:pt x="2417318" y="1558798"/>
                  </a:lnTo>
                  <a:lnTo>
                    <a:pt x="2443988" y="1522476"/>
                  </a:lnTo>
                  <a:lnTo>
                    <a:pt x="2469642" y="1485392"/>
                  </a:lnTo>
                  <a:lnTo>
                    <a:pt x="2494280" y="1447546"/>
                  </a:lnTo>
                  <a:lnTo>
                    <a:pt x="2517648" y="1408811"/>
                  </a:lnTo>
                  <a:lnTo>
                    <a:pt x="2540000" y="1369441"/>
                  </a:lnTo>
                  <a:lnTo>
                    <a:pt x="2561082" y="1329309"/>
                  </a:lnTo>
                  <a:lnTo>
                    <a:pt x="2581021" y="1288415"/>
                  </a:lnTo>
                  <a:lnTo>
                    <a:pt x="2599690" y="1246886"/>
                  </a:lnTo>
                  <a:lnTo>
                    <a:pt x="2617089" y="1204722"/>
                  </a:lnTo>
                  <a:lnTo>
                    <a:pt x="2633345" y="1161796"/>
                  </a:lnTo>
                  <a:lnTo>
                    <a:pt x="2648204" y="1118362"/>
                  </a:lnTo>
                  <a:lnTo>
                    <a:pt x="2661793" y="1074293"/>
                  </a:lnTo>
                  <a:lnTo>
                    <a:pt x="2674112" y="1029716"/>
                  </a:lnTo>
                  <a:lnTo>
                    <a:pt x="2685034" y="984504"/>
                  </a:lnTo>
                  <a:lnTo>
                    <a:pt x="2694559" y="938911"/>
                  </a:lnTo>
                  <a:lnTo>
                    <a:pt x="2702687" y="892683"/>
                  </a:lnTo>
                  <a:lnTo>
                    <a:pt x="2709418" y="845947"/>
                  </a:lnTo>
                  <a:lnTo>
                    <a:pt x="2714625" y="798830"/>
                  </a:lnTo>
                  <a:lnTo>
                    <a:pt x="2718435" y="751332"/>
                  </a:lnTo>
                  <a:lnTo>
                    <a:pt x="2720721" y="703199"/>
                  </a:lnTo>
                  <a:lnTo>
                    <a:pt x="2721483" y="655066"/>
                  </a:lnTo>
                  <a:close/>
                </a:path>
              </a:pathLst>
            </a:custGeom>
            <a:solidFill>
              <a:srgbClr val="E6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9592" y="2215896"/>
              <a:ext cx="2827020" cy="28270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948434" y="2099310"/>
              <a:ext cx="3143885" cy="3141980"/>
            </a:xfrm>
            <a:custGeom>
              <a:avLst/>
              <a:gdLst/>
              <a:ahLst/>
              <a:cxnLst/>
              <a:rect l="l" t="t" r="r" b="b"/>
              <a:pathLst>
                <a:path w="3143885" h="3141979">
                  <a:moveTo>
                    <a:pt x="3143377" y="1570989"/>
                  </a:moveTo>
                  <a:lnTo>
                    <a:pt x="3142742" y="1618995"/>
                  </a:lnTo>
                  <a:lnTo>
                    <a:pt x="3140583" y="1666620"/>
                  </a:lnTo>
                  <a:lnTo>
                    <a:pt x="3137027" y="1713991"/>
                  </a:lnTo>
                  <a:lnTo>
                    <a:pt x="3132074" y="1760854"/>
                  </a:lnTo>
                  <a:lnTo>
                    <a:pt x="3125724" y="1807337"/>
                  </a:lnTo>
                  <a:lnTo>
                    <a:pt x="3118104" y="1853310"/>
                  </a:lnTo>
                  <a:lnTo>
                    <a:pt x="3109087" y="1898903"/>
                  </a:lnTo>
                  <a:lnTo>
                    <a:pt x="3098800" y="1943989"/>
                  </a:lnTo>
                  <a:lnTo>
                    <a:pt x="3087243" y="1988565"/>
                  </a:lnTo>
                  <a:lnTo>
                    <a:pt x="3074416" y="2032634"/>
                  </a:lnTo>
                  <a:lnTo>
                    <a:pt x="3060446" y="2076195"/>
                  </a:lnTo>
                  <a:lnTo>
                    <a:pt x="3045079" y="2119122"/>
                  </a:lnTo>
                  <a:lnTo>
                    <a:pt x="3028569" y="2161540"/>
                  </a:lnTo>
                  <a:lnTo>
                    <a:pt x="3010916" y="2203196"/>
                  </a:lnTo>
                  <a:lnTo>
                    <a:pt x="2992120" y="2244344"/>
                  </a:lnTo>
                  <a:lnTo>
                    <a:pt x="2972181" y="2284857"/>
                  </a:lnTo>
                  <a:lnTo>
                    <a:pt x="2951099" y="2324735"/>
                  </a:lnTo>
                  <a:lnTo>
                    <a:pt x="2928874" y="2363851"/>
                  </a:lnTo>
                  <a:lnTo>
                    <a:pt x="2905633" y="2402332"/>
                  </a:lnTo>
                  <a:lnTo>
                    <a:pt x="2881249" y="2440051"/>
                  </a:lnTo>
                  <a:lnTo>
                    <a:pt x="2855849" y="2477008"/>
                  </a:lnTo>
                  <a:lnTo>
                    <a:pt x="2829560" y="2513076"/>
                  </a:lnTo>
                  <a:lnTo>
                    <a:pt x="2802128" y="2548509"/>
                  </a:lnTo>
                  <a:lnTo>
                    <a:pt x="2773807" y="2583179"/>
                  </a:lnTo>
                  <a:lnTo>
                    <a:pt x="2744470" y="2616835"/>
                  </a:lnTo>
                  <a:lnTo>
                    <a:pt x="2714244" y="2649728"/>
                  </a:lnTo>
                  <a:lnTo>
                    <a:pt x="2683129" y="2681859"/>
                  </a:lnTo>
                  <a:lnTo>
                    <a:pt x="2650998" y="2712973"/>
                  </a:lnTo>
                  <a:lnTo>
                    <a:pt x="2618105" y="2743200"/>
                  </a:lnTo>
                  <a:lnTo>
                    <a:pt x="2584323" y="2772410"/>
                  </a:lnTo>
                  <a:lnTo>
                    <a:pt x="2549779" y="2800731"/>
                  </a:lnTo>
                  <a:lnTo>
                    <a:pt x="2514346" y="2828163"/>
                  </a:lnTo>
                  <a:lnTo>
                    <a:pt x="2478151" y="2854579"/>
                  </a:lnTo>
                  <a:lnTo>
                    <a:pt x="2441194" y="2879852"/>
                  </a:lnTo>
                  <a:lnTo>
                    <a:pt x="2403475" y="2904235"/>
                  </a:lnTo>
                  <a:lnTo>
                    <a:pt x="2364994" y="2927477"/>
                  </a:lnTo>
                  <a:lnTo>
                    <a:pt x="2325878" y="2949575"/>
                  </a:lnTo>
                  <a:lnTo>
                    <a:pt x="2286000" y="2970657"/>
                  </a:lnTo>
                  <a:lnTo>
                    <a:pt x="2245487" y="2990722"/>
                  </a:lnTo>
                  <a:lnTo>
                    <a:pt x="2204339" y="3009519"/>
                  </a:lnTo>
                  <a:lnTo>
                    <a:pt x="2162556" y="3027172"/>
                  </a:lnTo>
                  <a:lnTo>
                    <a:pt x="2120138" y="3043682"/>
                  </a:lnTo>
                  <a:lnTo>
                    <a:pt x="2077212" y="3058922"/>
                  </a:lnTo>
                  <a:lnTo>
                    <a:pt x="2033651" y="3073019"/>
                  </a:lnTo>
                  <a:lnTo>
                    <a:pt x="1989582" y="3085846"/>
                  </a:lnTo>
                  <a:lnTo>
                    <a:pt x="1944878" y="3097403"/>
                  </a:lnTo>
                  <a:lnTo>
                    <a:pt x="1899793" y="3107690"/>
                  </a:lnTo>
                  <a:lnTo>
                    <a:pt x="1854200" y="3116579"/>
                  </a:lnTo>
                  <a:lnTo>
                    <a:pt x="1808226" y="3124327"/>
                  </a:lnTo>
                  <a:lnTo>
                    <a:pt x="1761744" y="3130550"/>
                  </a:lnTo>
                  <a:lnTo>
                    <a:pt x="1714754" y="3135503"/>
                  </a:lnTo>
                  <a:lnTo>
                    <a:pt x="1667510" y="3139059"/>
                  </a:lnTo>
                  <a:lnTo>
                    <a:pt x="1619758" y="3141217"/>
                  </a:lnTo>
                  <a:lnTo>
                    <a:pt x="1571752" y="3141979"/>
                  </a:lnTo>
                  <a:lnTo>
                    <a:pt x="1523619" y="3141217"/>
                  </a:lnTo>
                  <a:lnTo>
                    <a:pt x="1475994" y="3139059"/>
                  </a:lnTo>
                  <a:lnTo>
                    <a:pt x="1428623" y="3135503"/>
                  </a:lnTo>
                  <a:lnTo>
                    <a:pt x="1381760" y="3130550"/>
                  </a:lnTo>
                  <a:lnTo>
                    <a:pt x="1335278" y="3124327"/>
                  </a:lnTo>
                  <a:lnTo>
                    <a:pt x="1289177" y="3116579"/>
                  </a:lnTo>
                  <a:lnTo>
                    <a:pt x="1243584" y="3107690"/>
                  </a:lnTo>
                  <a:lnTo>
                    <a:pt x="1198499" y="3097403"/>
                  </a:lnTo>
                  <a:lnTo>
                    <a:pt x="1153922" y="3085846"/>
                  </a:lnTo>
                  <a:lnTo>
                    <a:pt x="1109853" y="3073019"/>
                  </a:lnTo>
                  <a:lnTo>
                    <a:pt x="1066292" y="3058922"/>
                  </a:lnTo>
                  <a:lnTo>
                    <a:pt x="1023239" y="3043682"/>
                  </a:lnTo>
                  <a:lnTo>
                    <a:pt x="980948" y="3027172"/>
                  </a:lnTo>
                  <a:lnTo>
                    <a:pt x="939165" y="3009519"/>
                  </a:lnTo>
                  <a:lnTo>
                    <a:pt x="897890" y="2990722"/>
                  </a:lnTo>
                  <a:lnTo>
                    <a:pt x="857504" y="2970657"/>
                  </a:lnTo>
                  <a:lnTo>
                    <a:pt x="817626" y="2949575"/>
                  </a:lnTo>
                  <a:lnTo>
                    <a:pt x="778383" y="2927477"/>
                  </a:lnTo>
                  <a:lnTo>
                    <a:pt x="740029" y="2904235"/>
                  </a:lnTo>
                  <a:lnTo>
                    <a:pt x="702310" y="2879852"/>
                  </a:lnTo>
                  <a:lnTo>
                    <a:pt x="665353" y="2854579"/>
                  </a:lnTo>
                  <a:lnTo>
                    <a:pt x="629031" y="2828163"/>
                  </a:lnTo>
                  <a:lnTo>
                    <a:pt x="593725" y="2800731"/>
                  </a:lnTo>
                  <a:lnTo>
                    <a:pt x="559054" y="2772410"/>
                  </a:lnTo>
                  <a:lnTo>
                    <a:pt x="525272" y="2743200"/>
                  </a:lnTo>
                  <a:lnTo>
                    <a:pt x="492379" y="2712973"/>
                  </a:lnTo>
                  <a:lnTo>
                    <a:pt x="460375" y="2681859"/>
                  </a:lnTo>
                  <a:lnTo>
                    <a:pt x="429133" y="2649728"/>
                  </a:lnTo>
                  <a:lnTo>
                    <a:pt x="398907" y="2616835"/>
                  </a:lnTo>
                  <a:lnTo>
                    <a:pt x="369697" y="2583179"/>
                  </a:lnTo>
                  <a:lnTo>
                    <a:pt x="341249" y="2548509"/>
                  </a:lnTo>
                  <a:lnTo>
                    <a:pt x="313944" y="2513076"/>
                  </a:lnTo>
                  <a:lnTo>
                    <a:pt x="287528" y="2477008"/>
                  </a:lnTo>
                  <a:lnTo>
                    <a:pt x="262128" y="2440051"/>
                  </a:lnTo>
                  <a:lnTo>
                    <a:pt x="237871" y="2402332"/>
                  </a:lnTo>
                  <a:lnTo>
                    <a:pt x="214630" y="2363851"/>
                  </a:lnTo>
                  <a:lnTo>
                    <a:pt x="192405" y="2324735"/>
                  </a:lnTo>
                  <a:lnTo>
                    <a:pt x="171323" y="2284857"/>
                  </a:lnTo>
                  <a:lnTo>
                    <a:pt x="151384" y="2244344"/>
                  </a:lnTo>
                  <a:lnTo>
                    <a:pt x="132461" y="2203196"/>
                  </a:lnTo>
                  <a:lnTo>
                    <a:pt x="114808" y="2161540"/>
                  </a:lnTo>
                  <a:lnTo>
                    <a:pt x="98298" y="2119122"/>
                  </a:lnTo>
                  <a:lnTo>
                    <a:pt x="83058" y="2076195"/>
                  </a:lnTo>
                  <a:lnTo>
                    <a:pt x="68961" y="2032634"/>
                  </a:lnTo>
                  <a:lnTo>
                    <a:pt x="56134" y="1988565"/>
                  </a:lnTo>
                  <a:lnTo>
                    <a:pt x="44577" y="1943989"/>
                  </a:lnTo>
                  <a:lnTo>
                    <a:pt x="34290" y="1898903"/>
                  </a:lnTo>
                  <a:lnTo>
                    <a:pt x="25273" y="1853310"/>
                  </a:lnTo>
                  <a:lnTo>
                    <a:pt x="17653" y="1807337"/>
                  </a:lnTo>
                  <a:lnTo>
                    <a:pt x="11303" y="1760854"/>
                  </a:lnTo>
                  <a:lnTo>
                    <a:pt x="6477" y="1713991"/>
                  </a:lnTo>
                  <a:lnTo>
                    <a:pt x="2921" y="1666620"/>
                  </a:lnTo>
                  <a:lnTo>
                    <a:pt x="762" y="1618995"/>
                  </a:lnTo>
                  <a:lnTo>
                    <a:pt x="0" y="1570989"/>
                  </a:lnTo>
                  <a:lnTo>
                    <a:pt x="762" y="1522983"/>
                  </a:lnTo>
                  <a:lnTo>
                    <a:pt x="2921" y="1475231"/>
                  </a:lnTo>
                  <a:lnTo>
                    <a:pt x="6477" y="1427988"/>
                  </a:lnTo>
                  <a:lnTo>
                    <a:pt x="11303" y="1381125"/>
                  </a:lnTo>
                  <a:lnTo>
                    <a:pt x="17653" y="1334642"/>
                  </a:lnTo>
                  <a:lnTo>
                    <a:pt x="25273" y="1288541"/>
                  </a:lnTo>
                  <a:lnTo>
                    <a:pt x="34290" y="1243076"/>
                  </a:lnTo>
                  <a:lnTo>
                    <a:pt x="44577" y="1197990"/>
                  </a:lnTo>
                  <a:lnTo>
                    <a:pt x="56134" y="1153287"/>
                  </a:lnTo>
                  <a:lnTo>
                    <a:pt x="68961" y="1109344"/>
                  </a:lnTo>
                  <a:lnTo>
                    <a:pt x="83058" y="1065784"/>
                  </a:lnTo>
                  <a:lnTo>
                    <a:pt x="98298" y="1022857"/>
                  </a:lnTo>
                  <a:lnTo>
                    <a:pt x="114808" y="980439"/>
                  </a:lnTo>
                  <a:lnTo>
                    <a:pt x="132461" y="938656"/>
                  </a:lnTo>
                  <a:lnTo>
                    <a:pt x="151384" y="897509"/>
                  </a:lnTo>
                  <a:lnTo>
                    <a:pt x="171323" y="856995"/>
                  </a:lnTo>
                  <a:lnTo>
                    <a:pt x="192405" y="817244"/>
                  </a:lnTo>
                  <a:lnTo>
                    <a:pt x="214630" y="778128"/>
                  </a:lnTo>
                  <a:lnTo>
                    <a:pt x="237871" y="739648"/>
                  </a:lnTo>
                  <a:lnTo>
                    <a:pt x="262128" y="701928"/>
                  </a:lnTo>
                  <a:lnTo>
                    <a:pt x="287528" y="664972"/>
                  </a:lnTo>
                  <a:lnTo>
                    <a:pt x="313944" y="628776"/>
                  </a:lnTo>
                  <a:lnTo>
                    <a:pt x="341249" y="593343"/>
                  </a:lnTo>
                  <a:lnTo>
                    <a:pt x="369697" y="558800"/>
                  </a:lnTo>
                  <a:lnTo>
                    <a:pt x="398907" y="525017"/>
                  </a:lnTo>
                  <a:lnTo>
                    <a:pt x="429133" y="492125"/>
                  </a:lnTo>
                  <a:lnTo>
                    <a:pt x="460375" y="460120"/>
                  </a:lnTo>
                  <a:lnTo>
                    <a:pt x="492379" y="429005"/>
                  </a:lnTo>
                  <a:lnTo>
                    <a:pt x="525272" y="398779"/>
                  </a:lnTo>
                  <a:lnTo>
                    <a:pt x="559054" y="369442"/>
                  </a:lnTo>
                  <a:lnTo>
                    <a:pt x="593725" y="341122"/>
                  </a:lnTo>
                  <a:lnTo>
                    <a:pt x="629031" y="313816"/>
                  </a:lnTo>
                  <a:lnTo>
                    <a:pt x="665353" y="287400"/>
                  </a:lnTo>
                  <a:lnTo>
                    <a:pt x="702310" y="262000"/>
                  </a:lnTo>
                  <a:lnTo>
                    <a:pt x="740029" y="237743"/>
                  </a:lnTo>
                  <a:lnTo>
                    <a:pt x="778383" y="214502"/>
                  </a:lnTo>
                  <a:lnTo>
                    <a:pt x="817626" y="192277"/>
                  </a:lnTo>
                  <a:lnTo>
                    <a:pt x="857504" y="171195"/>
                  </a:lnTo>
                  <a:lnTo>
                    <a:pt x="897890" y="151256"/>
                  </a:lnTo>
                  <a:lnTo>
                    <a:pt x="939165" y="132461"/>
                  </a:lnTo>
                  <a:lnTo>
                    <a:pt x="980948" y="114807"/>
                  </a:lnTo>
                  <a:lnTo>
                    <a:pt x="1023239" y="98298"/>
                  </a:lnTo>
                  <a:lnTo>
                    <a:pt x="1066292" y="83057"/>
                  </a:lnTo>
                  <a:lnTo>
                    <a:pt x="1109853" y="68961"/>
                  </a:lnTo>
                  <a:lnTo>
                    <a:pt x="1153922" y="56134"/>
                  </a:lnTo>
                  <a:lnTo>
                    <a:pt x="1198499" y="44576"/>
                  </a:lnTo>
                  <a:lnTo>
                    <a:pt x="1243584" y="34289"/>
                  </a:lnTo>
                  <a:lnTo>
                    <a:pt x="1289177" y="25273"/>
                  </a:lnTo>
                  <a:lnTo>
                    <a:pt x="1335278" y="17652"/>
                  </a:lnTo>
                  <a:lnTo>
                    <a:pt x="1381760" y="11302"/>
                  </a:lnTo>
                  <a:lnTo>
                    <a:pt x="1428623" y="6476"/>
                  </a:lnTo>
                  <a:lnTo>
                    <a:pt x="1475994" y="2920"/>
                  </a:lnTo>
                  <a:lnTo>
                    <a:pt x="1523619" y="762"/>
                  </a:lnTo>
                  <a:lnTo>
                    <a:pt x="1571752" y="0"/>
                  </a:lnTo>
                  <a:lnTo>
                    <a:pt x="1619758" y="762"/>
                  </a:lnTo>
                  <a:lnTo>
                    <a:pt x="1667510" y="2920"/>
                  </a:lnTo>
                  <a:lnTo>
                    <a:pt x="1714754" y="6476"/>
                  </a:lnTo>
                  <a:lnTo>
                    <a:pt x="1761744" y="11302"/>
                  </a:lnTo>
                  <a:lnTo>
                    <a:pt x="1808226" y="17652"/>
                  </a:lnTo>
                  <a:lnTo>
                    <a:pt x="1854200" y="25273"/>
                  </a:lnTo>
                  <a:lnTo>
                    <a:pt x="1899793" y="34289"/>
                  </a:lnTo>
                  <a:lnTo>
                    <a:pt x="1944878" y="44576"/>
                  </a:lnTo>
                  <a:lnTo>
                    <a:pt x="1989582" y="56134"/>
                  </a:lnTo>
                  <a:lnTo>
                    <a:pt x="2033651" y="68961"/>
                  </a:lnTo>
                  <a:lnTo>
                    <a:pt x="2077212" y="83057"/>
                  </a:lnTo>
                  <a:lnTo>
                    <a:pt x="2120138" y="98298"/>
                  </a:lnTo>
                  <a:lnTo>
                    <a:pt x="2162556" y="114807"/>
                  </a:lnTo>
                  <a:lnTo>
                    <a:pt x="2204339" y="132461"/>
                  </a:lnTo>
                  <a:lnTo>
                    <a:pt x="2245487" y="151256"/>
                  </a:lnTo>
                  <a:lnTo>
                    <a:pt x="2286000" y="171195"/>
                  </a:lnTo>
                  <a:lnTo>
                    <a:pt x="2325878" y="192277"/>
                  </a:lnTo>
                  <a:lnTo>
                    <a:pt x="2364994" y="214502"/>
                  </a:lnTo>
                  <a:lnTo>
                    <a:pt x="2403475" y="237743"/>
                  </a:lnTo>
                  <a:lnTo>
                    <a:pt x="2441194" y="262000"/>
                  </a:lnTo>
                  <a:lnTo>
                    <a:pt x="2478151" y="287400"/>
                  </a:lnTo>
                  <a:lnTo>
                    <a:pt x="2514346" y="313816"/>
                  </a:lnTo>
                  <a:lnTo>
                    <a:pt x="2549779" y="341122"/>
                  </a:lnTo>
                  <a:lnTo>
                    <a:pt x="2584323" y="369442"/>
                  </a:lnTo>
                  <a:lnTo>
                    <a:pt x="2618105" y="398779"/>
                  </a:lnTo>
                  <a:lnTo>
                    <a:pt x="2650998" y="429005"/>
                  </a:lnTo>
                  <a:lnTo>
                    <a:pt x="2683129" y="460120"/>
                  </a:lnTo>
                  <a:lnTo>
                    <a:pt x="2714244" y="492125"/>
                  </a:lnTo>
                  <a:lnTo>
                    <a:pt x="2744470" y="525017"/>
                  </a:lnTo>
                  <a:lnTo>
                    <a:pt x="2773807" y="558800"/>
                  </a:lnTo>
                  <a:lnTo>
                    <a:pt x="2802128" y="593343"/>
                  </a:lnTo>
                  <a:lnTo>
                    <a:pt x="2829560" y="628776"/>
                  </a:lnTo>
                  <a:lnTo>
                    <a:pt x="2855849" y="664972"/>
                  </a:lnTo>
                  <a:lnTo>
                    <a:pt x="2881249" y="701928"/>
                  </a:lnTo>
                  <a:lnTo>
                    <a:pt x="2905633" y="739648"/>
                  </a:lnTo>
                  <a:lnTo>
                    <a:pt x="2928874" y="778128"/>
                  </a:lnTo>
                  <a:lnTo>
                    <a:pt x="2951099" y="817244"/>
                  </a:lnTo>
                  <a:lnTo>
                    <a:pt x="2972181" y="856995"/>
                  </a:lnTo>
                  <a:lnTo>
                    <a:pt x="2992120" y="897509"/>
                  </a:lnTo>
                  <a:lnTo>
                    <a:pt x="3010916" y="938656"/>
                  </a:lnTo>
                  <a:lnTo>
                    <a:pt x="3028569" y="980439"/>
                  </a:lnTo>
                  <a:lnTo>
                    <a:pt x="3045079" y="1022857"/>
                  </a:lnTo>
                  <a:lnTo>
                    <a:pt x="3060446" y="1065784"/>
                  </a:lnTo>
                  <a:lnTo>
                    <a:pt x="3074416" y="1109344"/>
                  </a:lnTo>
                  <a:lnTo>
                    <a:pt x="3087243" y="1153287"/>
                  </a:lnTo>
                  <a:lnTo>
                    <a:pt x="3098800" y="1197990"/>
                  </a:lnTo>
                  <a:lnTo>
                    <a:pt x="3109087" y="1243076"/>
                  </a:lnTo>
                  <a:lnTo>
                    <a:pt x="3118104" y="1288541"/>
                  </a:lnTo>
                  <a:lnTo>
                    <a:pt x="3125724" y="1334642"/>
                  </a:lnTo>
                  <a:lnTo>
                    <a:pt x="3132074" y="1381125"/>
                  </a:lnTo>
                  <a:lnTo>
                    <a:pt x="3137027" y="1427988"/>
                  </a:lnTo>
                  <a:lnTo>
                    <a:pt x="3140583" y="1475231"/>
                  </a:lnTo>
                  <a:lnTo>
                    <a:pt x="3142742" y="1522983"/>
                  </a:lnTo>
                  <a:lnTo>
                    <a:pt x="3143377" y="1570989"/>
                  </a:lnTo>
                  <a:close/>
                </a:path>
              </a:pathLst>
            </a:custGeom>
            <a:ln w="28956">
              <a:solidFill>
                <a:srgbClr val="00B4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14316" y="3113531"/>
              <a:ext cx="5110480" cy="2947670"/>
            </a:xfrm>
            <a:custGeom>
              <a:avLst/>
              <a:gdLst/>
              <a:ahLst/>
              <a:cxnLst/>
              <a:rect l="l" t="t" r="r" b="b"/>
              <a:pathLst>
                <a:path w="5110480" h="2947670">
                  <a:moveTo>
                    <a:pt x="5109972" y="366776"/>
                  </a:moveTo>
                  <a:lnTo>
                    <a:pt x="5107940" y="323977"/>
                  </a:lnTo>
                  <a:lnTo>
                    <a:pt x="5101844" y="282702"/>
                  </a:lnTo>
                  <a:lnTo>
                    <a:pt x="5091938" y="243078"/>
                  </a:lnTo>
                  <a:lnTo>
                    <a:pt x="5078349" y="205486"/>
                  </a:lnTo>
                  <a:lnTo>
                    <a:pt x="5061458" y="170053"/>
                  </a:lnTo>
                  <a:lnTo>
                    <a:pt x="5041519" y="137287"/>
                  </a:lnTo>
                  <a:lnTo>
                    <a:pt x="4993132" y="80518"/>
                  </a:lnTo>
                  <a:lnTo>
                    <a:pt x="4934966" y="37211"/>
                  </a:lnTo>
                  <a:lnTo>
                    <a:pt x="4869180" y="9652"/>
                  </a:lnTo>
                  <a:lnTo>
                    <a:pt x="4797425" y="0"/>
                  </a:lnTo>
                  <a:lnTo>
                    <a:pt x="843534" y="8128"/>
                  </a:lnTo>
                  <a:lnTo>
                    <a:pt x="771779" y="18034"/>
                  </a:lnTo>
                  <a:lnTo>
                    <a:pt x="705866" y="45720"/>
                  </a:lnTo>
                  <a:lnTo>
                    <a:pt x="647573" y="89281"/>
                  </a:lnTo>
                  <a:lnTo>
                    <a:pt x="598932" y="146304"/>
                  </a:lnTo>
                  <a:lnTo>
                    <a:pt x="578866" y="179197"/>
                  </a:lnTo>
                  <a:lnTo>
                    <a:pt x="561848" y="214503"/>
                  </a:lnTo>
                  <a:lnTo>
                    <a:pt x="548132" y="252222"/>
                  </a:lnTo>
                  <a:lnTo>
                    <a:pt x="538099" y="291846"/>
                  </a:lnTo>
                  <a:lnTo>
                    <a:pt x="531749" y="333248"/>
                  </a:lnTo>
                  <a:lnTo>
                    <a:pt x="529590" y="376047"/>
                  </a:lnTo>
                  <a:lnTo>
                    <a:pt x="529082" y="624840"/>
                  </a:lnTo>
                  <a:lnTo>
                    <a:pt x="528193" y="634746"/>
                  </a:lnTo>
                  <a:lnTo>
                    <a:pt x="509397" y="666496"/>
                  </a:lnTo>
                  <a:lnTo>
                    <a:pt x="485140" y="673862"/>
                  </a:lnTo>
                  <a:lnTo>
                    <a:pt x="0" y="647446"/>
                  </a:lnTo>
                  <a:lnTo>
                    <a:pt x="517271" y="1339088"/>
                  </a:lnTo>
                  <a:lnTo>
                    <a:pt x="527558" y="1371473"/>
                  </a:lnTo>
                  <a:lnTo>
                    <a:pt x="524764" y="2580398"/>
                  </a:lnTo>
                  <a:lnTo>
                    <a:pt x="526796" y="2623172"/>
                  </a:lnTo>
                  <a:lnTo>
                    <a:pt x="532892" y="2664498"/>
                  </a:lnTo>
                  <a:lnTo>
                    <a:pt x="542798" y="2704109"/>
                  </a:lnTo>
                  <a:lnTo>
                    <a:pt x="556387" y="2741726"/>
                  </a:lnTo>
                  <a:lnTo>
                    <a:pt x="573278" y="2777071"/>
                  </a:lnTo>
                  <a:lnTo>
                    <a:pt x="593217" y="2809862"/>
                  </a:lnTo>
                  <a:lnTo>
                    <a:pt x="641604" y="2866694"/>
                  </a:lnTo>
                  <a:lnTo>
                    <a:pt x="699770" y="2909989"/>
                  </a:lnTo>
                  <a:lnTo>
                    <a:pt x="765556" y="2937548"/>
                  </a:lnTo>
                  <a:lnTo>
                    <a:pt x="837311" y="2947149"/>
                  </a:lnTo>
                  <a:lnTo>
                    <a:pt x="4791202" y="2939008"/>
                  </a:lnTo>
                  <a:lnTo>
                    <a:pt x="4862957" y="2929166"/>
                  </a:lnTo>
                  <a:lnTo>
                    <a:pt x="4928870" y="2901378"/>
                  </a:lnTo>
                  <a:lnTo>
                    <a:pt x="4987163" y="2857881"/>
                  </a:lnTo>
                  <a:lnTo>
                    <a:pt x="5035804" y="2800883"/>
                  </a:lnTo>
                  <a:lnTo>
                    <a:pt x="5055870" y="2768015"/>
                  </a:lnTo>
                  <a:lnTo>
                    <a:pt x="5072888" y="2732621"/>
                  </a:lnTo>
                  <a:lnTo>
                    <a:pt x="5086604" y="2694952"/>
                  </a:lnTo>
                  <a:lnTo>
                    <a:pt x="5096637" y="2655303"/>
                  </a:lnTo>
                  <a:lnTo>
                    <a:pt x="5102987" y="2613952"/>
                  </a:lnTo>
                  <a:lnTo>
                    <a:pt x="5105146" y="2571178"/>
                  </a:lnTo>
                  <a:lnTo>
                    <a:pt x="5109210" y="673862"/>
                  </a:lnTo>
                  <a:lnTo>
                    <a:pt x="5109972" y="366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14316" y="3761231"/>
              <a:ext cx="5018405" cy="2299970"/>
            </a:xfrm>
            <a:custGeom>
              <a:avLst/>
              <a:gdLst/>
              <a:ahLst/>
              <a:cxnLst/>
              <a:rect l="l" t="t" r="r" b="b"/>
              <a:pathLst>
                <a:path w="5018405" h="2299970">
                  <a:moveTo>
                    <a:pt x="5018151" y="2175510"/>
                  </a:moveTo>
                  <a:lnTo>
                    <a:pt x="4971923" y="2188464"/>
                  </a:lnTo>
                  <a:lnTo>
                    <a:pt x="4923282" y="2193023"/>
                  </a:lnTo>
                  <a:lnTo>
                    <a:pt x="969772" y="2201164"/>
                  </a:lnTo>
                  <a:lnTo>
                    <a:pt x="933323" y="2198751"/>
                  </a:lnTo>
                  <a:lnTo>
                    <a:pt x="864235" y="2179904"/>
                  </a:lnTo>
                  <a:lnTo>
                    <a:pt x="802132" y="2144204"/>
                  </a:lnTo>
                  <a:lnTo>
                    <a:pt x="748665" y="2093861"/>
                  </a:lnTo>
                  <a:lnTo>
                    <a:pt x="705739" y="2031111"/>
                  </a:lnTo>
                  <a:lnTo>
                    <a:pt x="688848" y="1995766"/>
                  </a:lnTo>
                  <a:lnTo>
                    <a:pt x="675386" y="1958162"/>
                  </a:lnTo>
                  <a:lnTo>
                    <a:pt x="665480" y="1918550"/>
                  </a:lnTo>
                  <a:lnTo>
                    <a:pt x="659384" y="1877225"/>
                  </a:lnTo>
                  <a:lnTo>
                    <a:pt x="657352" y="1834451"/>
                  </a:lnTo>
                  <a:lnTo>
                    <a:pt x="660146" y="625602"/>
                  </a:lnTo>
                  <a:lnTo>
                    <a:pt x="659511" y="616712"/>
                  </a:lnTo>
                  <a:lnTo>
                    <a:pt x="214884" y="11684"/>
                  </a:lnTo>
                  <a:lnTo>
                    <a:pt x="0" y="0"/>
                  </a:lnTo>
                  <a:lnTo>
                    <a:pt x="517144" y="691515"/>
                  </a:lnTo>
                  <a:lnTo>
                    <a:pt x="527558" y="723900"/>
                  </a:lnTo>
                  <a:lnTo>
                    <a:pt x="524764" y="1932762"/>
                  </a:lnTo>
                  <a:lnTo>
                    <a:pt x="526796" y="1975523"/>
                  </a:lnTo>
                  <a:lnTo>
                    <a:pt x="532892" y="2016848"/>
                  </a:lnTo>
                  <a:lnTo>
                    <a:pt x="542798" y="2056460"/>
                  </a:lnTo>
                  <a:lnTo>
                    <a:pt x="556260" y="2094077"/>
                  </a:lnTo>
                  <a:lnTo>
                    <a:pt x="573151" y="2129421"/>
                  </a:lnTo>
                  <a:lnTo>
                    <a:pt x="593090" y="2162213"/>
                  </a:lnTo>
                  <a:lnTo>
                    <a:pt x="641604" y="2219033"/>
                  </a:lnTo>
                  <a:lnTo>
                    <a:pt x="699643" y="2262327"/>
                  </a:lnTo>
                  <a:lnTo>
                    <a:pt x="765429" y="2289886"/>
                  </a:lnTo>
                  <a:lnTo>
                    <a:pt x="837184" y="2299474"/>
                  </a:lnTo>
                  <a:lnTo>
                    <a:pt x="4790567" y="2291334"/>
                  </a:lnTo>
                  <a:lnTo>
                    <a:pt x="4864862" y="2280742"/>
                  </a:lnTo>
                  <a:lnTo>
                    <a:pt x="4932807" y="2250859"/>
                  </a:lnTo>
                  <a:lnTo>
                    <a:pt x="4992243" y="2204275"/>
                  </a:lnTo>
                  <a:lnTo>
                    <a:pt x="4995037" y="2201164"/>
                  </a:lnTo>
                  <a:lnTo>
                    <a:pt x="5018151" y="2175510"/>
                  </a:lnTo>
                  <a:close/>
                </a:path>
              </a:pathLst>
            </a:custGeom>
            <a:solidFill>
              <a:srgbClr val="444647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75632" y="3015995"/>
              <a:ext cx="5332730" cy="3142615"/>
            </a:xfrm>
            <a:custGeom>
              <a:avLst/>
              <a:gdLst/>
              <a:ahLst/>
              <a:cxnLst/>
              <a:rect l="l" t="t" r="r" b="b"/>
              <a:pathLst>
                <a:path w="5332730" h="3142615">
                  <a:moveTo>
                    <a:pt x="5332349" y="464566"/>
                  </a:moveTo>
                  <a:lnTo>
                    <a:pt x="5330698" y="419735"/>
                  </a:lnTo>
                  <a:lnTo>
                    <a:pt x="5325364" y="376301"/>
                  </a:lnTo>
                  <a:lnTo>
                    <a:pt x="5316728" y="334137"/>
                  </a:lnTo>
                  <a:lnTo>
                    <a:pt x="5304917" y="293497"/>
                  </a:lnTo>
                  <a:lnTo>
                    <a:pt x="5290058" y="254762"/>
                  </a:lnTo>
                  <a:lnTo>
                    <a:pt x="5272405" y="217932"/>
                  </a:lnTo>
                  <a:lnTo>
                    <a:pt x="5251958" y="183388"/>
                  </a:lnTo>
                  <a:lnTo>
                    <a:pt x="5248783" y="178917"/>
                  </a:lnTo>
                  <a:lnTo>
                    <a:pt x="5248783" y="464566"/>
                  </a:lnTo>
                  <a:lnTo>
                    <a:pt x="5243957" y="2668143"/>
                  </a:lnTo>
                  <a:lnTo>
                    <a:pt x="5241671" y="2710904"/>
                  </a:lnTo>
                  <a:lnTo>
                    <a:pt x="5235448" y="2752242"/>
                  </a:lnTo>
                  <a:lnTo>
                    <a:pt x="5225415" y="2791879"/>
                  </a:lnTo>
                  <a:lnTo>
                    <a:pt x="5211699" y="2829522"/>
                  </a:lnTo>
                  <a:lnTo>
                    <a:pt x="5194681" y="2864904"/>
                  </a:lnTo>
                  <a:lnTo>
                    <a:pt x="5174615" y="2897759"/>
                  </a:lnTo>
                  <a:lnTo>
                    <a:pt x="5125974" y="2954731"/>
                  </a:lnTo>
                  <a:lnTo>
                    <a:pt x="5067681" y="2998216"/>
                  </a:lnTo>
                  <a:lnTo>
                    <a:pt x="5001768" y="3025991"/>
                  </a:lnTo>
                  <a:lnTo>
                    <a:pt x="4930013" y="3035833"/>
                  </a:lnTo>
                  <a:lnTo>
                    <a:pt x="975614" y="3043961"/>
                  </a:lnTo>
                  <a:lnTo>
                    <a:pt x="939038" y="3041548"/>
                  </a:lnTo>
                  <a:lnTo>
                    <a:pt x="870077" y="3022701"/>
                  </a:lnTo>
                  <a:lnTo>
                    <a:pt x="807847" y="2987014"/>
                  </a:lnTo>
                  <a:lnTo>
                    <a:pt x="754380" y="2936684"/>
                  </a:lnTo>
                  <a:lnTo>
                    <a:pt x="711454" y="2873959"/>
                  </a:lnTo>
                  <a:lnTo>
                    <a:pt x="694690" y="2838627"/>
                  </a:lnTo>
                  <a:lnTo>
                    <a:pt x="681101" y="2801023"/>
                  </a:lnTo>
                  <a:lnTo>
                    <a:pt x="671195" y="2761437"/>
                  </a:lnTo>
                  <a:lnTo>
                    <a:pt x="665099" y="2720124"/>
                  </a:lnTo>
                  <a:lnTo>
                    <a:pt x="663067" y="2677515"/>
                  </a:lnTo>
                  <a:lnTo>
                    <a:pt x="665861" y="1468882"/>
                  </a:lnTo>
                  <a:lnTo>
                    <a:pt x="665226" y="1460119"/>
                  </a:lnTo>
                  <a:lnTo>
                    <a:pt x="663194" y="1451610"/>
                  </a:lnTo>
                  <a:lnTo>
                    <a:pt x="660019" y="1443736"/>
                  </a:lnTo>
                  <a:lnTo>
                    <a:pt x="655574" y="1436497"/>
                  </a:lnTo>
                  <a:lnTo>
                    <a:pt x="138176" y="745236"/>
                  </a:lnTo>
                  <a:lnTo>
                    <a:pt x="623443" y="771652"/>
                  </a:lnTo>
                  <a:lnTo>
                    <a:pt x="662432" y="745236"/>
                  </a:lnTo>
                  <a:lnTo>
                    <a:pt x="667512" y="671322"/>
                  </a:lnTo>
                  <a:lnTo>
                    <a:pt x="667893" y="473837"/>
                  </a:lnTo>
                  <a:lnTo>
                    <a:pt x="670052" y="431165"/>
                  </a:lnTo>
                  <a:lnTo>
                    <a:pt x="676275" y="389763"/>
                  </a:lnTo>
                  <a:lnTo>
                    <a:pt x="686435" y="350139"/>
                  </a:lnTo>
                  <a:lnTo>
                    <a:pt x="700024" y="312547"/>
                  </a:lnTo>
                  <a:lnTo>
                    <a:pt x="717042" y="277114"/>
                  </a:lnTo>
                  <a:lnTo>
                    <a:pt x="737235" y="244221"/>
                  </a:lnTo>
                  <a:lnTo>
                    <a:pt x="785876" y="187325"/>
                  </a:lnTo>
                  <a:lnTo>
                    <a:pt x="844169" y="143764"/>
                  </a:lnTo>
                  <a:lnTo>
                    <a:pt x="910082" y="116078"/>
                  </a:lnTo>
                  <a:lnTo>
                    <a:pt x="981837" y="106172"/>
                  </a:lnTo>
                  <a:lnTo>
                    <a:pt x="4943157" y="98513"/>
                  </a:lnTo>
                  <a:lnTo>
                    <a:pt x="4972685" y="100457"/>
                  </a:lnTo>
                  <a:lnTo>
                    <a:pt x="5041773" y="119253"/>
                  </a:lnTo>
                  <a:lnTo>
                    <a:pt x="5103876" y="154940"/>
                  </a:lnTo>
                  <a:lnTo>
                    <a:pt x="5157470" y="205359"/>
                  </a:lnTo>
                  <a:lnTo>
                    <a:pt x="5200269" y="268097"/>
                  </a:lnTo>
                  <a:lnTo>
                    <a:pt x="5217160" y="303403"/>
                  </a:lnTo>
                  <a:lnTo>
                    <a:pt x="5230749" y="340995"/>
                  </a:lnTo>
                  <a:lnTo>
                    <a:pt x="5240655" y="380619"/>
                  </a:lnTo>
                  <a:lnTo>
                    <a:pt x="5246751" y="421894"/>
                  </a:lnTo>
                  <a:lnTo>
                    <a:pt x="5248783" y="464566"/>
                  </a:lnTo>
                  <a:lnTo>
                    <a:pt x="5248783" y="178917"/>
                  </a:lnTo>
                  <a:lnTo>
                    <a:pt x="5229098" y="151130"/>
                  </a:lnTo>
                  <a:lnTo>
                    <a:pt x="5203698" y="121412"/>
                  </a:lnTo>
                  <a:lnTo>
                    <a:pt x="5179822" y="98044"/>
                  </a:lnTo>
                  <a:lnTo>
                    <a:pt x="5176266" y="94488"/>
                  </a:lnTo>
                  <a:lnTo>
                    <a:pt x="5146675" y="70485"/>
                  </a:lnTo>
                  <a:lnTo>
                    <a:pt x="5082286" y="32258"/>
                  </a:lnTo>
                  <a:lnTo>
                    <a:pt x="5011674" y="8255"/>
                  </a:lnTo>
                  <a:lnTo>
                    <a:pt x="4936363" y="0"/>
                  </a:lnTo>
                  <a:lnTo>
                    <a:pt x="982091" y="8128"/>
                  </a:lnTo>
                  <a:lnTo>
                    <a:pt x="943864" y="10287"/>
                  </a:lnTo>
                  <a:lnTo>
                    <a:pt x="870712" y="26924"/>
                  </a:lnTo>
                  <a:lnTo>
                    <a:pt x="802894" y="58547"/>
                  </a:lnTo>
                  <a:lnTo>
                    <a:pt x="741807" y="103505"/>
                  </a:lnTo>
                  <a:lnTo>
                    <a:pt x="714248" y="130429"/>
                  </a:lnTo>
                  <a:lnTo>
                    <a:pt x="688848" y="160274"/>
                  </a:lnTo>
                  <a:lnTo>
                    <a:pt x="665734" y="192532"/>
                  </a:lnTo>
                  <a:lnTo>
                    <a:pt x="645160" y="227203"/>
                  </a:lnTo>
                  <a:lnTo>
                    <a:pt x="627380" y="264160"/>
                  </a:lnTo>
                  <a:lnTo>
                    <a:pt x="612394" y="302895"/>
                  </a:lnTo>
                  <a:lnTo>
                    <a:pt x="600329" y="343535"/>
                  </a:lnTo>
                  <a:lnTo>
                    <a:pt x="591566" y="385699"/>
                  </a:lnTo>
                  <a:lnTo>
                    <a:pt x="586105" y="429260"/>
                  </a:lnTo>
                  <a:lnTo>
                    <a:pt x="584200" y="474091"/>
                  </a:lnTo>
                  <a:lnTo>
                    <a:pt x="583819" y="671322"/>
                  </a:lnTo>
                  <a:lnTo>
                    <a:pt x="43942" y="641985"/>
                  </a:lnTo>
                  <a:lnTo>
                    <a:pt x="11176" y="657733"/>
                  </a:lnTo>
                  <a:lnTo>
                    <a:pt x="0" y="691007"/>
                  </a:lnTo>
                  <a:lnTo>
                    <a:pt x="635" y="699643"/>
                  </a:lnTo>
                  <a:lnTo>
                    <a:pt x="2540" y="708152"/>
                  </a:lnTo>
                  <a:lnTo>
                    <a:pt x="5842" y="716026"/>
                  </a:lnTo>
                  <a:lnTo>
                    <a:pt x="10287" y="723265"/>
                  </a:lnTo>
                  <a:lnTo>
                    <a:pt x="582168" y="1487551"/>
                  </a:lnTo>
                  <a:lnTo>
                    <a:pt x="579374" y="2677515"/>
                  </a:lnTo>
                  <a:lnTo>
                    <a:pt x="581152" y="2722245"/>
                  </a:lnTo>
                  <a:lnTo>
                    <a:pt x="586359" y="2765780"/>
                  </a:lnTo>
                  <a:lnTo>
                    <a:pt x="594995" y="2807932"/>
                  </a:lnTo>
                  <a:lnTo>
                    <a:pt x="606806" y="2848495"/>
                  </a:lnTo>
                  <a:lnTo>
                    <a:pt x="621665" y="2887268"/>
                  </a:lnTo>
                  <a:lnTo>
                    <a:pt x="639445" y="2924060"/>
                  </a:lnTo>
                  <a:lnTo>
                    <a:pt x="659765" y="2958681"/>
                  </a:lnTo>
                  <a:lnTo>
                    <a:pt x="682752" y="2990926"/>
                  </a:lnTo>
                  <a:lnTo>
                    <a:pt x="708025" y="3020606"/>
                  </a:lnTo>
                  <a:lnTo>
                    <a:pt x="735584" y="3047517"/>
                  </a:lnTo>
                  <a:lnTo>
                    <a:pt x="796417" y="3092259"/>
                  </a:lnTo>
                  <a:lnTo>
                    <a:pt x="864108" y="3123590"/>
                  </a:lnTo>
                  <a:lnTo>
                    <a:pt x="937260" y="3139935"/>
                  </a:lnTo>
                  <a:lnTo>
                    <a:pt x="975360" y="3142005"/>
                  </a:lnTo>
                  <a:lnTo>
                    <a:pt x="4929759" y="3133864"/>
                  </a:lnTo>
                  <a:lnTo>
                    <a:pt x="4967986" y="3131667"/>
                  </a:lnTo>
                  <a:lnTo>
                    <a:pt x="5041138" y="3115068"/>
                  </a:lnTo>
                  <a:lnTo>
                    <a:pt x="5108829" y="3083496"/>
                  </a:lnTo>
                  <a:lnTo>
                    <a:pt x="5163312" y="3043961"/>
                  </a:lnTo>
                  <a:lnTo>
                    <a:pt x="5197602" y="3011538"/>
                  </a:lnTo>
                  <a:lnTo>
                    <a:pt x="5223002" y="2981769"/>
                  </a:lnTo>
                  <a:lnTo>
                    <a:pt x="5245989" y="2949448"/>
                  </a:lnTo>
                  <a:lnTo>
                    <a:pt x="5266563" y="2914751"/>
                  </a:lnTo>
                  <a:lnTo>
                    <a:pt x="5284470" y="2877896"/>
                  </a:lnTo>
                  <a:lnTo>
                    <a:pt x="5299456" y="2839072"/>
                  </a:lnTo>
                  <a:lnTo>
                    <a:pt x="5311394" y="2798470"/>
                  </a:lnTo>
                  <a:lnTo>
                    <a:pt x="5320284" y="2756293"/>
                  </a:lnTo>
                  <a:lnTo>
                    <a:pt x="5325618" y="2712732"/>
                  </a:lnTo>
                  <a:lnTo>
                    <a:pt x="5327523" y="2667990"/>
                  </a:lnTo>
                  <a:lnTo>
                    <a:pt x="5332349" y="464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75632" y="3015995"/>
              <a:ext cx="5332730" cy="3142615"/>
            </a:xfrm>
            <a:custGeom>
              <a:avLst/>
              <a:gdLst/>
              <a:ahLst/>
              <a:cxnLst/>
              <a:rect l="l" t="t" r="r" b="b"/>
              <a:pathLst>
                <a:path w="5332730" h="3142615">
                  <a:moveTo>
                    <a:pt x="5332349" y="464566"/>
                  </a:moveTo>
                  <a:lnTo>
                    <a:pt x="5330698" y="419735"/>
                  </a:lnTo>
                  <a:lnTo>
                    <a:pt x="5325364" y="376301"/>
                  </a:lnTo>
                  <a:lnTo>
                    <a:pt x="5316728" y="334137"/>
                  </a:lnTo>
                  <a:lnTo>
                    <a:pt x="5304917" y="293497"/>
                  </a:lnTo>
                  <a:lnTo>
                    <a:pt x="5301361" y="284238"/>
                  </a:lnTo>
                  <a:lnTo>
                    <a:pt x="5301361" y="464566"/>
                  </a:lnTo>
                  <a:lnTo>
                    <a:pt x="5296662" y="2668143"/>
                  </a:lnTo>
                  <a:lnTo>
                    <a:pt x="5293995" y="2708884"/>
                  </a:lnTo>
                  <a:lnTo>
                    <a:pt x="5286629" y="2749829"/>
                  </a:lnTo>
                  <a:lnTo>
                    <a:pt x="5274945" y="2790533"/>
                  </a:lnTo>
                  <a:lnTo>
                    <a:pt x="5259197" y="2830538"/>
                  </a:lnTo>
                  <a:lnTo>
                    <a:pt x="5239766" y="2869425"/>
                  </a:lnTo>
                  <a:lnTo>
                    <a:pt x="5217160" y="2906712"/>
                  </a:lnTo>
                  <a:lnTo>
                    <a:pt x="5191633" y="2941980"/>
                  </a:lnTo>
                  <a:lnTo>
                    <a:pt x="5163566" y="2974784"/>
                  </a:lnTo>
                  <a:lnTo>
                    <a:pt x="5133467" y="3004667"/>
                  </a:lnTo>
                  <a:lnTo>
                    <a:pt x="5101717" y="3031172"/>
                  </a:lnTo>
                  <a:lnTo>
                    <a:pt x="5068570" y="3053880"/>
                  </a:lnTo>
                  <a:lnTo>
                    <a:pt x="5034407" y="3072333"/>
                  </a:lnTo>
                  <a:lnTo>
                    <a:pt x="4964684" y="3094685"/>
                  </a:lnTo>
                  <a:lnTo>
                    <a:pt x="975614" y="3105823"/>
                  </a:lnTo>
                  <a:lnTo>
                    <a:pt x="940816" y="3102927"/>
                  </a:lnTo>
                  <a:lnTo>
                    <a:pt x="871220" y="3080804"/>
                  </a:lnTo>
                  <a:lnTo>
                    <a:pt x="837184" y="3062465"/>
                  </a:lnTo>
                  <a:lnTo>
                    <a:pt x="804037" y="3039859"/>
                  </a:lnTo>
                  <a:lnTo>
                    <a:pt x="772287" y="3013430"/>
                  </a:lnTo>
                  <a:lnTo>
                    <a:pt x="742315" y="2983636"/>
                  </a:lnTo>
                  <a:lnTo>
                    <a:pt x="714375" y="2950921"/>
                  </a:lnTo>
                  <a:lnTo>
                    <a:pt x="688975" y="2915716"/>
                  </a:lnTo>
                  <a:lnTo>
                    <a:pt x="666496" y="2878480"/>
                  </a:lnTo>
                  <a:lnTo>
                    <a:pt x="647192" y="2839656"/>
                  </a:lnTo>
                  <a:lnTo>
                    <a:pt x="631571" y="2799689"/>
                  </a:lnTo>
                  <a:lnTo>
                    <a:pt x="620014" y="2759024"/>
                  </a:lnTo>
                  <a:lnTo>
                    <a:pt x="612775" y="2718104"/>
                  </a:lnTo>
                  <a:lnTo>
                    <a:pt x="610362" y="2677515"/>
                  </a:lnTo>
                  <a:lnTo>
                    <a:pt x="613156" y="1468882"/>
                  </a:lnTo>
                  <a:lnTo>
                    <a:pt x="612521" y="1460119"/>
                  </a:lnTo>
                  <a:lnTo>
                    <a:pt x="610489" y="1451610"/>
                  </a:lnTo>
                  <a:lnTo>
                    <a:pt x="607314" y="1443736"/>
                  </a:lnTo>
                  <a:lnTo>
                    <a:pt x="602869" y="1436497"/>
                  </a:lnTo>
                  <a:lnTo>
                    <a:pt x="32893" y="683387"/>
                  </a:lnTo>
                  <a:lnTo>
                    <a:pt x="570738" y="709803"/>
                  </a:lnTo>
                  <a:lnTo>
                    <a:pt x="609727" y="683387"/>
                  </a:lnTo>
                  <a:lnTo>
                    <a:pt x="615188" y="473837"/>
                  </a:lnTo>
                  <a:lnTo>
                    <a:pt x="617728" y="433197"/>
                  </a:lnTo>
                  <a:lnTo>
                    <a:pt x="625094" y="392176"/>
                  </a:lnTo>
                  <a:lnTo>
                    <a:pt x="636905" y="351536"/>
                  </a:lnTo>
                  <a:lnTo>
                    <a:pt x="652653" y="311531"/>
                  </a:lnTo>
                  <a:lnTo>
                    <a:pt x="672084" y="272669"/>
                  </a:lnTo>
                  <a:lnTo>
                    <a:pt x="694690" y="235331"/>
                  </a:lnTo>
                  <a:lnTo>
                    <a:pt x="720217" y="200025"/>
                  </a:lnTo>
                  <a:lnTo>
                    <a:pt x="748157" y="167259"/>
                  </a:lnTo>
                  <a:lnTo>
                    <a:pt x="778256" y="137414"/>
                  </a:lnTo>
                  <a:lnTo>
                    <a:pt x="810133" y="110871"/>
                  </a:lnTo>
                  <a:lnTo>
                    <a:pt x="843280" y="88138"/>
                  </a:lnTo>
                  <a:lnTo>
                    <a:pt x="877443" y="69723"/>
                  </a:lnTo>
                  <a:lnTo>
                    <a:pt x="947039" y="47371"/>
                  </a:lnTo>
                  <a:lnTo>
                    <a:pt x="4939766" y="36499"/>
                  </a:lnTo>
                  <a:lnTo>
                    <a:pt x="4971034" y="39116"/>
                  </a:lnTo>
                  <a:lnTo>
                    <a:pt x="5040630" y="61214"/>
                  </a:lnTo>
                  <a:lnTo>
                    <a:pt x="5074666" y="79502"/>
                  </a:lnTo>
                  <a:lnTo>
                    <a:pt x="5107813" y="102108"/>
                  </a:lnTo>
                  <a:lnTo>
                    <a:pt x="5139563" y="128524"/>
                  </a:lnTo>
                  <a:lnTo>
                    <a:pt x="5169535" y="158369"/>
                  </a:lnTo>
                  <a:lnTo>
                    <a:pt x="5197348" y="191135"/>
                  </a:lnTo>
                  <a:lnTo>
                    <a:pt x="5222748" y="226314"/>
                  </a:lnTo>
                  <a:lnTo>
                    <a:pt x="5245354" y="263525"/>
                  </a:lnTo>
                  <a:lnTo>
                    <a:pt x="5264531" y="302387"/>
                  </a:lnTo>
                  <a:lnTo>
                    <a:pt x="5280152" y="342392"/>
                  </a:lnTo>
                  <a:lnTo>
                    <a:pt x="5291836" y="383032"/>
                  </a:lnTo>
                  <a:lnTo>
                    <a:pt x="5298948" y="423926"/>
                  </a:lnTo>
                  <a:lnTo>
                    <a:pt x="5301361" y="464566"/>
                  </a:lnTo>
                  <a:lnTo>
                    <a:pt x="5301361" y="284238"/>
                  </a:lnTo>
                  <a:lnTo>
                    <a:pt x="5272405" y="217932"/>
                  </a:lnTo>
                  <a:lnTo>
                    <a:pt x="5251958" y="183388"/>
                  </a:lnTo>
                  <a:lnTo>
                    <a:pt x="5229098" y="151130"/>
                  </a:lnTo>
                  <a:lnTo>
                    <a:pt x="5203698" y="121412"/>
                  </a:lnTo>
                  <a:lnTo>
                    <a:pt x="5176266" y="94488"/>
                  </a:lnTo>
                  <a:lnTo>
                    <a:pt x="5146675" y="70485"/>
                  </a:lnTo>
                  <a:lnTo>
                    <a:pt x="5089652" y="36195"/>
                  </a:lnTo>
                  <a:lnTo>
                    <a:pt x="5082286" y="32258"/>
                  </a:lnTo>
                  <a:lnTo>
                    <a:pt x="5047742" y="18415"/>
                  </a:lnTo>
                  <a:lnTo>
                    <a:pt x="5011674" y="8255"/>
                  </a:lnTo>
                  <a:lnTo>
                    <a:pt x="4974590" y="2032"/>
                  </a:lnTo>
                  <a:lnTo>
                    <a:pt x="4936363" y="0"/>
                  </a:lnTo>
                  <a:lnTo>
                    <a:pt x="982091" y="8128"/>
                  </a:lnTo>
                  <a:lnTo>
                    <a:pt x="943864" y="10287"/>
                  </a:lnTo>
                  <a:lnTo>
                    <a:pt x="870712" y="26924"/>
                  </a:lnTo>
                  <a:lnTo>
                    <a:pt x="802894" y="58547"/>
                  </a:lnTo>
                  <a:lnTo>
                    <a:pt x="741807" y="103505"/>
                  </a:lnTo>
                  <a:lnTo>
                    <a:pt x="714248" y="130429"/>
                  </a:lnTo>
                  <a:lnTo>
                    <a:pt x="688848" y="160274"/>
                  </a:lnTo>
                  <a:lnTo>
                    <a:pt x="665734" y="192532"/>
                  </a:lnTo>
                  <a:lnTo>
                    <a:pt x="645160" y="227203"/>
                  </a:lnTo>
                  <a:lnTo>
                    <a:pt x="627380" y="264160"/>
                  </a:lnTo>
                  <a:lnTo>
                    <a:pt x="612394" y="302895"/>
                  </a:lnTo>
                  <a:lnTo>
                    <a:pt x="600329" y="343535"/>
                  </a:lnTo>
                  <a:lnTo>
                    <a:pt x="591566" y="385699"/>
                  </a:lnTo>
                  <a:lnTo>
                    <a:pt x="586105" y="429260"/>
                  </a:lnTo>
                  <a:lnTo>
                    <a:pt x="584200" y="474091"/>
                  </a:lnTo>
                  <a:lnTo>
                    <a:pt x="583819" y="671322"/>
                  </a:lnTo>
                  <a:lnTo>
                    <a:pt x="43942" y="641985"/>
                  </a:lnTo>
                  <a:lnTo>
                    <a:pt x="11176" y="657733"/>
                  </a:lnTo>
                  <a:lnTo>
                    <a:pt x="0" y="691007"/>
                  </a:lnTo>
                  <a:lnTo>
                    <a:pt x="635" y="699643"/>
                  </a:lnTo>
                  <a:lnTo>
                    <a:pt x="2540" y="708152"/>
                  </a:lnTo>
                  <a:lnTo>
                    <a:pt x="5842" y="716026"/>
                  </a:lnTo>
                  <a:lnTo>
                    <a:pt x="10287" y="723265"/>
                  </a:lnTo>
                  <a:lnTo>
                    <a:pt x="582168" y="1487551"/>
                  </a:lnTo>
                  <a:lnTo>
                    <a:pt x="579374" y="2677515"/>
                  </a:lnTo>
                  <a:lnTo>
                    <a:pt x="581152" y="2722245"/>
                  </a:lnTo>
                  <a:lnTo>
                    <a:pt x="586359" y="2765780"/>
                  </a:lnTo>
                  <a:lnTo>
                    <a:pt x="594995" y="2807932"/>
                  </a:lnTo>
                  <a:lnTo>
                    <a:pt x="606806" y="2848495"/>
                  </a:lnTo>
                  <a:lnTo>
                    <a:pt x="621665" y="2887268"/>
                  </a:lnTo>
                  <a:lnTo>
                    <a:pt x="639445" y="2924060"/>
                  </a:lnTo>
                  <a:lnTo>
                    <a:pt x="659765" y="2958681"/>
                  </a:lnTo>
                  <a:lnTo>
                    <a:pt x="682752" y="2990926"/>
                  </a:lnTo>
                  <a:lnTo>
                    <a:pt x="708025" y="3020606"/>
                  </a:lnTo>
                  <a:lnTo>
                    <a:pt x="735584" y="3047517"/>
                  </a:lnTo>
                  <a:lnTo>
                    <a:pt x="796417" y="3092259"/>
                  </a:lnTo>
                  <a:lnTo>
                    <a:pt x="864108" y="3123590"/>
                  </a:lnTo>
                  <a:lnTo>
                    <a:pt x="937260" y="3139935"/>
                  </a:lnTo>
                  <a:lnTo>
                    <a:pt x="975360" y="3142005"/>
                  </a:lnTo>
                  <a:lnTo>
                    <a:pt x="4929759" y="3133864"/>
                  </a:lnTo>
                  <a:lnTo>
                    <a:pt x="4967986" y="3131667"/>
                  </a:lnTo>
                  <a:lnTo>
                    <a:pt x="5041138" y="3115068"/>
                  </a:lnTo>
                  <a:lnTo>
                    <a:pt x="5108829" y="3083496"/>
                  </a:lnTo>
                  <a:lnTo>
                    <a:pt x="5169916" y="3038538"/>
                  </a:lnTo>
                  <a:lnTo>
                    <a:pt x="5197602" y="3011538"/>
                  </a:lnTo>
                  <a:lnTo>
                    <a:pt x="5223002" y="2981769"/>
                  </a:lnTo>
                  <a:lnTo>
                    <a:pt x="5245989" y="2949448"/>
                  </a:lnTo>
                  <a:lnTo>
                    <a:pt x="5266563" y="2914751"/>
                  </a:lnTo>
                  <a:lnTo>
                    <a:pt x="5284470" y="2877896"/>
                  </a:lnTo>
                  <a:lnTo>
                    <a:pt x="5299456" y="2839072"/>
                  </a:lnTo>
                  <a:lnTo>
                    <a:pt x="5311394" y="2798470"/>
                  </a:lnTo>
                  <a:lnTo>
                    <a:pt x="5320284" y="2756293"/>
                  </a:lnTo>
                  <a:lnTo>
                    <a:pt x="5325618" y="2712732"/>
                  </a:lnTo>
                  <a:lnTo>
                    <a:pt x="5327523" y="2667990"/>
                  </a:lnTo>
                  <a:lnTo>
                    <a:pt x="5332349" y="464566"/>
                  </a:lnTo>
                  <a:close/>
                </a:path>
              </a:pathLst>
            </a:custGeom>
            <a:solidFill>
              <a:srgbClr val="B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2161" y="3329305"/>
              <a:ext cx="277367" cy="2712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0846" y="3329305"/>
              <a:ext cx="510540" cy="2712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3473" y="3329305"/>
              <a:ext cx="347472" cy="2712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92366" y="3329305"/>
              <a:ext cx="1578737" cy="2712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16746" y="3329305"/>
              <a:ext cx="989291" cy="2712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82379" y="3329305"/>
              <a:ext cx="109727" cy="27127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5873" y="3608197"/>
              <a:ext cx="329183" cy="2682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30466" y="3608197"/>
              <a:ext cx="1128547" cy="2682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65873" y="3887089"/>
              <a:ext cx="304800" cy="2682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8273" y="3887089"/>
              <a:ext cx="945032" cy="2682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8671" y="3887089"/>
              <a:ext cx="347472" cy="2682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93658" y="3887089"/>
              <a:ext cx="554126" cy="268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65873" y="4167200"/>
              <a:ext cx="762876" cy="26852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3678" y="4167200"/>
              <a:ext cx="347929" cy="26852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67523" y="4167200"/>
              <a:ext cx="693420" cy="26852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5873" y="4446777"/>
              <a:ext cx="762876" cy="268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83678" y="4446777"/>
              <a:ext cx="804443" cy="26822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5873" y="4725670"/>
              <a:ext cx="762876" cy="268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3678" y="4725670"/>
              <a:ext cx="347929" cy="2682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67523" y="4725670"/>
              <a:ext cx="645414" cy="2682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5873" y="5006086"/>
              <a:ext cx="762876" cy="26822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3678" y="5006086"/>
              <a:ext cx="347929" cy="26822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67523" y="5006086"/>
              <a:ext cx="596188" cy="26822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65873" y="5284977"/>
              <a:ext cx="762876" cy="2682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83678" y="5284977"/>
              <a:ext cx="347929" cy="2682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67523" y="5284977"/>
              <a:ext cx="1087983" cy="268224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6566661" y="3301364"/>
            <a:ext cx="106045" cy="225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824728" y="3108960"/>
            <a:ext cx="2821305" cy="2452370"/>
            <a:chOff x="5824728" y="3380232"/>
            <a:chExt cx="2821305" cy="2452370"/>
          </a:xfrm>
        </p:grpSpPr>
        <p:pic>
          <p:nvPicPr>
            <p:cNvPr id="70" name="object 7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65874" y="5563819"/>
              <a:ext cx="762876" cy="26852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83678" y="5563819"/>
              <a:ext cx="1062062" cy="26852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24728" y="3380232"/>
              <a:ext cx="178308" cy="179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1292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067" y="3240023"/>
              <a:ext cx="5621020" cy="3240405"/>
            </a:xfrm>
            <a:custGeom>
              <a:avLst/>
              <a:gdLst/>
              <a:ahLst/>
              <a:cxnLst/>
              <a:rect l="l" t="t" r="r" b="b"/>
              <a:pathLst>
                <a:path w="5621020" h="3240404">
                  <a:moveTo>
                    <a:pt x="554634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46344" y="3240024"/>
                  </a:lnTo>
                  <a:lnTo>
                    <a:pt x="5575238" y="3234199"/>
                  </a:lnTo>
                  <a:lnTo>
                    <a:pt x="5598810" y="3218313"/>
                  </a:lnTo>
                  <a:lnTo>
                    <a:pt x="5614691" y="3194750"/>
                  </a:lnTo>
                  <a:lnTo>
                    <a:pt x="5620512" y="3165894"/>
                  </a:lnTo>
                  <a:lnTo>
                    <a:pt x="5620512" y="74167"/>
                  </a:lnTo>
                  <a:lnTo>
                    <a:pt x="5614691" y="45273"/>
                  </a:lnTo>
                  <a:lnTo>
                    <a:pt x="5598810" y="21701"/>
                  </a:lnTo>
                  <a:lnTo>
                    <a:pt x="5575238" y="5820"/>
                  </a:lnTo>
                  <a:lnTo>
                    <a:pt x="55463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067" y="3240023"/>
              <a:ext cx="5621020" cy="3240405"/>
            </a:xfrm>
            <a:custGeom>
              <a:avLst/>
              <a:gdLst/>
              <a:ahLst/>
              <a:cxnLst/>
              <a:rect l="l" t="t" r="r" b="b"/>
              <a:pathLst>
                <a:path w="562102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46344" y="0"/>
                  </a:lnTo>
                  <a:lnTo>
                    <a:pt x="5575238" y="5820"/>
                  </a:lnTo>
                  <a:lnTo>
                    <a:pt x="5598810" y="21701"/>
                  </a:lnTo>
                  <a:lnTo>
                    <a:pt x="5614691" y="45273"/>
                  </a:lnTo>
                  <a:lnTo>
                    <a:pt x="5620512" y="74167"/>
                  </a:lnTo>
                  <a:lnTo>
                    <a:pt x="5620512" y="3165894"/>
                  </a:lnTo>
                  <a:lnTo>
                    <a:pt x="5614691" y="3194750"/>
                  </a:lnTo>
                  <a:lnTo>
                    <a:pt x="5598810" y="3218313"/>
                  </a:lnTo>
                  <a:lnTo>
                    <a:pt x="5575238" y="3234199"/>
                  </a:lnTo>
                  <a:lnTo>
                    <a:pt x="554634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048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3148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109472"/>
            <a:ext cx="5857875" cy="5120640"/>
            <a:chOff x="6213347" y="1533144"/>
            <a:chExt cx="585787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62270" cy="3240405"/>
            </a:xfrm>
            <a:custGeom>
              <a:avLst/>
              <a:gdLst/>
              <a:ahLst/>
              <a:cxnLst/>
              <a:rect l="l" t="t" r="r" b="b"/>
              <a:pathLst>
                <a:path w="5462270" h="3240404">
                  <a:moveTo>
                    <a:pt x="5387848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387848" y="3240024"/>
                  </a:lnTo>
                  <a:lnTo>
                    <a:pt x="5416742" y="3234199"/>
                  </a:lnTo>
                  <a:lnTo>
                    <a:pt x="5440314" y="3218313"/>
                  </a:lnTo>
                  <a:lnTo>
                    <a:pt x="5456195" y="3194750"/>
                  </a:lnTo>
                  <a:lnTo>
                    <a:pt x="5462016" y="3165894"/>
                  </a:lnTo>
                  <a:lnTo>
                    <a:pt x="5462016" y="74167"/>
                  </a:lnTo>
                  <a:lnTo>
                    <a:pt x="5456195" y="45273"/>
                  </a:lnTo>
                  <a:lnTo>
                    <a:pt x="5440314" y="21701"/>
                  </a:lnTo>
                  <a:lnTo>
                    <a:pt x="5416742" y="5820"/>
                  </a:lnTo>
                  <a:lnTo>
                    <a:pt x="5387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62270" cy="3240405"/>
            </a:xfrm>
            <a:custGeom>
              <a:avLst/>
              <a:gdLst/>
              <a:ahLst/>
              <a:cxnLst/>
              <a:rect l="l" t="t" r="r" b="b"/>
              <a:pathLst>
                <a:path w="546227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387848" y="0"/>
                  </a:lnTo>
                  <a:lnTo>
                    <a:pt x="5416742" y="5820"/>
                  </a:lnTo>
                  <a:lnTo>
                    <a:pt x="5440314" y="21701"/>
                  </a:lnTo>
                  <a:lnTo>
                    <a:pt x="5456195" y="45273"/>
                  </a:lnTo>
                  <a:lnTo>
                    <a:pt x="5462016" y="74167"/>
                  </a:lnTo>
                  <a:lnTo>
                    <a:pt x="5462016" y="3165894"/>
                  </a:lnTo>
                  <a:lnTo>
                    <a:pt x="5456195" y="3194750"/>
                  </a:lnTo>
                  <a:lnTo>
                    <a:pt x="5440314" y="3218313"/>
                  </a:lnTo>
                  <a:lnTo>
                    <a:pt x="5416742" y="3234199"/>
                  </a:lnTo>
                  <a:lnTo>
                    <a:pt x="5387848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2078735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4151"/>
              <a:ext cx="4984750" cy="2377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9580"/>
              <a:ext cx="4990973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2756280"/>
              <a:ext cx="2719832" cy="2377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14031" y="3334511"/>
              <a:ext cx="4194048" cy="3122676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01752" y="1304544"/>
            <a:ext cx="309880" cy="314325"/>
            <a:chOff x="301752" y="1728216"/>
            <a:chExt cx="309880" cy="314325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849" y="1352042"/>
            <a:ext cx="1507871" cy="301751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238963" y="1800479"/>
            <a:ext cx="5469890" cy="770255"/>
            <a:chOff x="238963" y="2224151"/>
            <a:chExt cx="5469890" cy="77025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963" y="2224151"/>
              <a:ext cx="5133721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63" y="2489581"/>
              <a:ext cx="4880229" cy="2377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63" y="2756281"/>
              <a:ext cx="5469636" cy="23774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6216" y="2851404"/>
            <a:ext cx="4090416" cy="31821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054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810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3148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185672"/>
            <a:ext cx="5916295" cy="5120640"/>
            <a:chOff x="6213347" y="1533144"/>
            <a:chExt cx="591629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78780" cy="3240405"/>
            </a:xfrm>
            <a:custGeom>
              <a:avLst/>
              <a:gdLst/>
              <a:ahLst/>
              <a:cxnLst/>
              <a:rect l="l" t="t" r="r" b="b"/>
              <a:pathLst>
                <a:path w="5478780" h="3240404">
                  <a:moveTo>
                    <a:pt x="5404611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04611" y="3240024"/>
                  </a:lnTo>
                  <a:lnTo>
                    <a:pt x="5433506" y="3234199"/>
                  </a:lnTo>
                  <a:lnTo>
                    <a:pt x="5457078" y="3218313"/>
                  </a:lnTo>
                  <a:lnTo>
                    <a:pt x="5472959" y="3194750"/>
                  </a:lnTo>
                  <a:lnTo>
                    <a:pt x="5478780" y="3165894"/>
                  </a:lnTo>
                  <a:lnTo>
                    <a:pt x="5478780" y="74167"/>
                  </a:lnTo>
                  <a:lnTo>
                    <a:pt x="5472959" y="45273"/>
                  </a:lnTo>
                  <a:lnTo>
                    <a:pt x="5457078" y="21701"/>
                  </a:lnTo>
                  <a:lnTo>
                    <a:pt x="5433506" y="5820"/>
                  </a:lnTo>
                  <a:lnTo>
                    <a:pt x="5404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78780" cy="3240405"/>
            </a:xfrm>
            <a:custGeom>
              <a:avLst/>
              <a:gdLst/>
              <a:ahLst/>
              <a:cxnLst/>
              <a:rect l="l" t="t" r="r" b="b"/>
              <a:pathLst>
                <a:path w="54787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04611" y="0"/>
                  </a:lnTo>
                  <a:lnTo>
                    <a:pt x="5433506" y="5820"/>
                  </a:lnTo>
                  <a:lnTo>
                    <a:pt x="5457078" y="21701"/>
                  </a:lnTo>
                  <a:lnTo>
                    <a:pt x="5472959" y="45273"/>
                  </a:lnTo>
                  <a:lnTo>
                    <a:pt x="5478780" y="74167"/>
                  </a:lnTo>
                  <a:lnTo>
                    <a:pt x="5478780" y="3165894"/>
                  </a:lnTo>
                  <a:lnTo>
                    <a:pt x="5472959" y="3194750"/>
                  </a:lnTo>
                  <a:lnTo>
                    <a:pt x="5457078" y="3218313"/>
                  </a:lnTo>
                  <a:lnTo>
                    <a:pt x="5433506" y="3234199"/>
                  </a:lnTo>
                  <a:lnTo>
                    <a:pt x="5404611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2535554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4151"/>
              <a:ext cx="5697600" cy="2377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9580"/>
              <a:ext cx="5292852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2756280"/>
              <a:ext cx="5124450" cy="2377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7475" y="3467100"/>
              <a:ext cx="3985260" cy="28285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378439" y="4037076"/>
              <a:ext cx="1015365" cy="218440"/>
            </a:xfrm>
            <a:custGeom>
              <a:avLst/>
              <a:gdLst/>
              <a:ahLst/>
              <a:cxnLst/>
              <a:rect l="l" t="t" r="r" b="b"/>
              <a:pathLst>
                <a:path w="1015365" h="218439">
                  <a:moveTo>
                    <a:pt x="1014983" y="0"/>
                  </a:moveTo>
                  <a:lnTo>
                    <a:pt x="0" y="0"/>
                  </a:lnTo>
                  <a:lnTo>
                    <a:pt x="0" y="217931"/>
                  </a:lnTo>
                  <a:lnTo>
                    <a:pt x="1014983" y="217931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1403" y="4050792"/>
              <a:ext cx="889457" cy="19964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870947" y="5980176"/>
              <a:ext cx="1015365" cy="218440"/>
            </a:xfrm>
            <a:custGeom>
              <a:avLst/>
              <a:gdLst/>
              <a:ahLst/>
              <a:cxnLst/>
              <a:rect l="l" t="t" r="r" b="b"/>
              <a:pathLst>
                <a:path w="1015365" h="218439">
                  <a:moveTo>
                    <a:pt x="1014983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1014983" y="217932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64165" y="5994196"/>
              <a:ext cx="889457" cy="1996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010399" y="5274564"/>
              <a:ext cx="1015365" cy="216535"/>
            </a:xfrm>
            <a:custGeom>
              <a:avLst/>
              <a:gdLst/>
              <a:ahLst/>
              <a:cxnLst/>
              <a:rect l="l" t="t" r="r" b="b"/>
              <a:pathLst>
                <a:path w="1015365" h="216535">
                  <a:moveTo>
                    <a:pt x="1014983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14983" y="216408"/>
                  </a:lnTo>
                  <a:lnTo>
                    <a:pt x="1014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03363" y="5288279"/>
              <a:ext cx="889800" cy="1996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82483" y="3445764"/>
              <a:ext cx="1013460" cy="216535"/>
            </a:xfrm>
            <a:custGeom>
              <a:avLst/>
              <a:gdLst/>
              <a:ahLst/>
              <a:cxnLst/>
              <a:rect l="l" t="t" r="r" b="b"/>
              <a:pathLst>
                <a:path w="1013459" h="216535">
                  <a:moveTo>
                    <a:pt x="1013459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13459" y="216408"/>
                  </a:lnTo>
                  <a:lnTo>
                    <a:pt x="1013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4177" y="3458210"/>
              <a:ext cx="889800" cy="199644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01752" y="1380744"/>
            <a:ext cx="309880" cy="314325"/>
            <a:chOff x="301752" y="1728216"/>
            <a:chExt cx="309880" cy="314325"/>
          </a:xfrm>
        </p:grpSpPr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849" y="1428242"/>
            <a:ext cx="1944751" cy="301751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238963" y="1876679"/>
            <a:ext cx="5531485" cy="770255"/>
            <a:chOff x="238963" y="2224151"/>
            <a:chExt cx="5531485" cy="770255"/>
          </a:xfrm>
        </p:grpSpPr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963" y="2224151"/>
              <a:ext cx="5530977" cy="2377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963" y="2489581"/>
              <a:ext cx="1520063" cy="2377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4621" y="2489581"/>
              <a:ext cx="3962019" cy="2377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8963" y="2756281"/>
              <a:ext cx="5239131" cy="237744"/>
            </a:xfrm>
            <a:prstGeom prst="rect">
              <a:avLst/>
            </a:prstGeom>
          </p:spPr>
        </p:pic>
      </p:grpSp>
      <p:pic>
        <p:nvPicPr>
          <p:cNvPr id="64" name="object 6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09827" y="2942843"/>
            <a:ext cx="4174236" cy="31379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054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810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3148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185672"/>
            <a:ext cx="5857875" cy="5120640"/>
            <a:chOff x="6213347" y="1533144"/>
            <a:chExt cx="585787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78780" cy="3240405"/>
            </a:xfrm>
            <a:custGeom>
              <a:avLst/>
              <a:gdLst/>
              <a:ahLst/>
              <a:cxnLst/>
              <a:rect l="l" t="t" r="r" b="b"/>
              <a:pathLst>
                <a:path w="5478780" h="3240404">
                  <a:moveTo>
                    <a:pt x="5404611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04611" y="3240024"/>
                  </a:lnTo>
                  <a:lnTo>
                    <a:pt x="5433506" y="3234199"/>
                  </a:lnTo>
                  <a:lnTo>
                    <a:pt x="5457078" y="3218313"/>
                  </a:lnTo>
                  <a:lnTo>
                    <a:pt x="5472959" y="3194750"/>
                  </a:lnTo>
                  <a:lnTo>
                    <a:pt x="5478780" y="3165894"/>
                  </a:lnTo>
                  <a:lnTo>
                    <a:pt x="5478780" y="74167"/>
                  </a:lnTo>
                  <a:lnTo>
                    <a:pt x="5472959" y="45273"/>
                  </a:lnTo>
                  <a:lnTo>
                    <a:pt x="5457078" y="21701"/>
                  </a:lnTo>
                  <a:lnTo>
                    <a:pt x="5433506" y="5820"/>
                  </a:lnTo>
                  <a:lnTo>
                    <a:pt x="5404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78780" cy="3240405"/>
            </a:xfrm>
            <a:custGeom>
              <a:avLst/>
              <a:gdLst/>
              <a:ahLst/>
              <a:cxnLst/>
              <a:rect l="l" t="t" r="r" b="b"/>
              <a:pathLst>
                <a:path w="54787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04611" y="0"/>
                  </a:lnTo>
                  <a:lnTo>
                    <a:pt x="5433506" y="5820"/>
                  </a:lnTo>
                  <a:lnTo>
                    <a:pt x="5457078" y="21701"/>
                  </a:lnTo>
                  <a:lnTo>
                    <a:pt x="5472959" y="45273"/>
                  </a:lnTo>
                  <a:lnTo>
                    <a:pt x="5478780" y="74167"/>
                  </a:lnTo>
                  <a:lnTo>
                    <a:pt x="5478780" y="3165894"/>
                  </a:lnTo>
                  <a:lnTo>
                    <a:pt x="5472959" y="3194750"/>
                  </a:lnTo>
                  <a:lnTo>
                    <a:pt x="5457078" y="3218313"/>
                  </a:lnTo>
                  <a:lnTo>
                    <a:pt x="5433506" y="3234199"/>
                  </a:lnTo>
                  <a:lnTo>
                    <a:pt x="5404611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1825244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4151"/>
              <a:ext cx="5067046" cy="2377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9580"/>
              <a:ext cx="5459729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2756280"/>
              <a:ext cx="4781423" cy="2377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7687" y="3238500"/>
              <a:ext cx="4988052" cy="315772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01752" y="1380744"/>
            <a:ext cx="309880" cy="314325"/>
            <a:chOff x="301752" y="1728216"/>
            <a:chExt cx="309880" cy="314325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849" y="1428242"/>
            <a:ext cx="1893189" cy="301751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238963" y="1876679"/>
            <a:ext cx="5767705" cy="770255"/>
            <a:chOff x="238963" y="2224151"/>
            <a:chExt cx="5767705" cy="77025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963" y="2224151"/>
              <a:ext cx="5767197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63" y="2489581"/>
              <a:ext cx="1689227" cy="2377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3785" y="2489581"/>
              <a:ext cx="308863" cy="2377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75434" y="2489581"/>
              <a:ext cx="3506216" cy="2377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963" y="2756281"/>
              <a:ext cx="5672836" cy="237744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4904" y="2839211"/>
            <a:ext cx="4954524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9768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1524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3148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957072"/>
            <a:ext cx="5857875" cy="5120640"/>
            <a:chOff x="6213347" y="1533144"/>
            <a:chExt cx="585787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54168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16804" y="3240024"/>
                  </a:lnTo>
                  <a:lnTo>
                    <a:pt x="5445698" y="3234199"/>
                  </a:lnTo>
                  <a:lnTo>
                    <a:pt x="5469270" y="3218313"/>
                  </a:lnTo>
                  <a:lnTo>
                    <a:pt x="5485151" y="3194750"/>
                  </a:lnTo>
                  <a:lnTo>
                    <a:pt x="5490972" y="3165894"/>
                  </a:lnTo>
                  <a:lnTo>
                    <a:pt x="5490972" y="74167"/>
                  </a:lnTo>
                  <a:lnTo>
                    <a:pt x="5485151" y="45273"/>
                  </a:lnTo>
                  <a:lnTo>
                    <a:pt x="5469270" y="21701"/>
                  </a:lnTo>
                  <a:lnTo>
                    <a:pt x="5445698" y="5820"/>
                  </a:lnTo>
                  <a:lnTo>
                    <a:pt x="541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16804" y="0"/>
                  </a:lnTo>
                  <a:lnTo>
                    <a:pt x="5445698" y="5820"/>
                  </a:lnTo>
                  <a:lnTo>
                    <a:pt x="5469270" y="21701"/>
                  </a:lnTo>
                  <a:lnTo>
                    <a:pt x="5485151" y="45273"/>
                  </a:lnTo>
                  <a:lnTo>
                    <a:pt x="5490972" y="74167"/>
                  </a:lnTo>
                  <a:lnTo>
                    <a:pt x="5490972" y="3165894"/>
                  </a:lnTo>
                  <a:lnTo>
                    <a:pt x="5485151" y="3194750"/>
                  </a:lnTo>
                  <a:lnTo>
                    <a:pt x="5469270" y="3218313"/>
                  </a:lnTo>
                  <a:lnTo>
                    <a:pt x="5445698" y="3234199"/>
                  </a:lnTo>
                  <a:lnTo>
                    <a:pt x="5416804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2056129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2627"/>
              <a:ext cx="5497702" cy="2316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0436"/>
              <a:ext cx="5317363" cy="2316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2737993"/>
              <a:ext cx="4995925" cy="23164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533" y="2995549"/>
              <a:ext cx="4999482" cy="23164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9439" y="3300983"/>
              <a:ext cx="4562856" cy="3176016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01752" y="1152144"/>
            <a:ext cx="309880" cy="314325"/>
            <a:chOff x="301752" y="1728216"/>
            <a:chExt cx="309880" cy="314325"/>
          </a:xfrm>
        </p:grpSpPr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777849" y="1199642"/>
            <a:ext cx="3265170" cy="302260"/>
            <a:chOff x="777849" y="1775714"/>
            <a:chExt cx="3265170" cy="30226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849" y="1775714"/>
              <a:ext cx="2536825" cy="30175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08908" y="1777238"/>
              <a:ext cx="757643" cy="3002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1848" y="1775714"/>
              <a:ext cx="170687" cy="30175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238963" y="1648079"/>
            <a:ext cx="5453380" cy="770255"/>
            <a:chOff x="238963" y="2224151"/>
            <a:chExt cx="5453380" cy="770255"/>
          </a:xfrm>
        </p:grpSpPr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963" y="2224151"/>
              <a:ext cx="4911979" cy="2377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963" y="2489581"/>
              <a:ext cx="5452872" cy="2377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963" y="2756281"/>
              <a:ext cx="2250821" cy="237744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3756" y="2659379"/>
            <a:ext cx="4902708" cy="32064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3881" y="629666"/>
            <a:ext cx="3186429" cy="371855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85572" y="533400"/>
            <a:ext cx="541020" cy="539750"/>
            <a:chOff x="385572" y="789431"/>
            <a:chExt cx="541020" cy="53975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2" y="789431"/>
              <a:ext cx="541020" cy="5394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414" y="883030"/>
              <a:ext cx="256031" cy="27127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4188" y="2334970"/>
            <a:ext cx="10582540" cy="24740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533400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028700" y="1190244"/>
            <a:ext cx="9956165" cy="4381500"/>
            <a:chOff x="1028700" y="1385316"/>
            <a:chExt cx="9956165" cy="438150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1411224"/>
              <a:ext cx="4178300" cy="41656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576" y="1385316"/>
              <a:ext cx="3861816" cy="38481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8676" y="1790700"/>
              <a:ext cx="2987040" cy="29870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636776" y="1831848"/>
              <a:ext cx="2948305" cy="2945765"/>
            </a:xfrm>
            <a:custGeom>
              <a:avLst/>
              <a:gdLst/>
              <a:ahLst/>
              <a:cxnLst/>
              <a:rect l="l" t="t" r="r" b="b"/>
              <a:pathLst>
                <a:path w="2948304" h="2945765">
                  <a:moveTo>
                    <a:pt x="2948304" y="1451990"/>
                  </a:moveTo>
                  <a:lnTo>
                    <a:pt x="2947416" y="1400428"/>
                  </a:lnTo>
                  <a:lnTo>
                    <a:pt x="2944876" y="1349375"/>
                  </a:lnTo>
                  <a:lnTo>
                    <a:pt x="2940558" y="1298702"/>
                  </a:lnTo>
                  <a:lnTo>
                    <a:pt x="2934589" y="1248537"/>
                  </a:lnTo>
                  <a:lnTo>
                    <a:pt x="2926969" y="1198879"/>
                  </a:lnTo>
                  <a:lnTo>
                    <a:pt x="2917698" y="1149730"/>
                  </a:lnTo>
                  <a:lnTo>
                    <a:pt x="2906903" y="1101216"/>
                  </a:lnTo>
                  <a:lnTo>
                    <a:pt x="2894584" y="1053338"/>
                  </a:lnTo>
                  <a:lnTo>
                    <a:pt x="2880614" y="1006093"/>
                  </a:lnTo>
                  <a:lnTo>
                    <a:pt x="2865247" y="959485"/>
                  </a:lnTo>
                  <a:lnTo>
                    <a:pt x="2848356" y="913638"/>
                  </a:lnTo>
                  <a:lnTo>
                    <a:pt x="2829941" y="868426"/>
                  </a:lnTo>
                  <a:lnTo>
                    <a:pt x="2810256" y="823976"/>
                  </a:lnTo>
                  <a:lnTo>
                    <a:pt x="2789174" y="780288"/>
                  </a:lnTo>
                  <a:lnTo>
                    <a:pt x="2766568" y="737488"/>
                  </a:lnTo>
                  <a:lnTo>
                    <a:pt x="2742819" y="695451"/>
                  </a:lnTo>
                  <a:lnTo>
                    <a:pt x="2717673" y="654303"/>
                  </a:lnTo>
                  <a:lnTo>
                    <a:pt x="2691257" y="614044"/>
                  </a:lnTo>
                  <a:lnTo>
                    <a:pt x="2663571" y="574675"/>
                  </a:lnTo>
                  <a:lnTo>
                    <a:pt x="2634741" y="536193"/>
                  </a:lnTo>
                  <a:lnTo>
                    <a:pt x="2604643" y="498728"/>
                  </a:lnTo>
                  <a:lnTo>
                    <a:pt x="2573401" y="462279"/>
                  </a:lnTo>
                  <a:lnTo>
                    <a:pt x="2538857" y="427227"/>
                  </a:lnTo>
                  <a:lnTo>
                    <a:pt x="2503170" y="393318"/>
                  </a:lnTo>
                  <a:lnTo>
                    <a:pt x="2466340" y="360679"/>
                  </a:lnTo>
                  <a:lnTo>
                    <a:pt x="2428494" y="329184"/>
                  </a:lnTo>
                  <a:lnTo>
                    <a:pt x="2389504" y="298830"/>
                  </a:lnTo>
                  <a:lnTo>
                    <a:pt x="2349627" y="269875"/>
                  </a:lnTo>
                  <a:lnTo>
                    <a:pt x="2308733" y="242188"/>
                  </a:lnTo>
                  <a:lnTo>
                    <a:pt x="2266950" y="215900"/>
                  </a:lnTo>
                  <a:lnTo>
                    <a:pt x="2224151" y="190880"/>
                  </a:lnTo>
                  <a:lnTo>
                    <a:pt x="2180463" y="167259"/>
                  </a:lnTo>
                  <a:lnTo>
                    <a:pt x="2136013" y="145034"/>
                  </a:lnTo>
                  <a:lnTo>
                    <a:pt x="2090674" y="124332"/>
                  </a:lnTo>
                  <a:lnTo>
                    <a:pt x="2044573" y="105028"/>
                  </a:lnTo>
                  <a:lnTo>
                    <a:pt x="1997583" y="87375"/>
                  </a:lnTo>
                  <a:lnTo>
                    <a:pt x="1949958" y="71119"/>
                  </a:lnTo>
                  <a:lnTo>
                    <a:pt x="1901698" y="56514"/>
                  </a:lnTo>
                  <a:lnTo>
                    <a:pt x="1852676" y="43561"/>
                  </a:lnTo>
                  <a:lnTo>
                    <a:pt x="1803019" y="32130"/>
                  </a:lnTo>
                  <a:lnTo>
                    <a:pt x="1752727" y="22478"/>
                  </a:lnTo>
                  <a:lnTo>
                    <a:pt x="1701927" y="14477"/>
                  </a:lnTo>
                  <a:lnTo>
                    <a:pt x="1650491" y="8127"/>
                  </a:lnTo>
                  <a:lnTo>
                    <a:pt x="1598549" y="3682"/>
                  </a:lnTo>
                  <a:lnTo>
                    <a:pt x="1546098" y="888"/>
                  </a:lnTo>
                  <a:lnTo>
                    <a:pt x="1493266" y="0"/>
                  </a:lnTo>
                  <a:lnTo>
                    <a:pt x="1445006" y="762"/>
                  </a:lnTo>
                  <a:lnTo>
                    <a:pt x="1397000" y="3048"/>
                  </a:lnTo>
                  <a:lnTo>
                    <a:pt x="1349502" y="6857"/>
                  </a:lnTo>
                  <a:lnTo>
                    <a:pt x="1302385" y="12064"/>
                  </a:lnTo>
                  <a:lnTo>
                    <a:pt x="1255649" y="18796"/>
                  </a:lnTo>
                  <a:lnTo>
                    <a:pt x="1209548" y="26924"/>
                  </a:lnTo>
                  <a:lnTo>
                    <a:pt x="1163828" y="36449"/>
                  </a:lnTo>
                  <a:lnTo>
                    <a:pt x="1118743" y="47371"/>
                  </a:lnTo>
                  <a:lnTo>
                    <a:pt x="1074039" y="59689"/>
                  </a:lnTo>
                  <a:lnTo>
                    <a:pt x="1029969" y="73278"/>
                  </a:lnTo>
                  <a:lnTo>
                    <a:pt x="986536" y="88137"/>
                  </a:lnTo>
                  <a:lnTo>
                    <a:pt x="943737" y="104393"/>
                  </a:lnTo>
                  <a:lnTo>
                    <a:pt x="901573" y="121919"/>
                  </a:lnTo>
                  <a:lnTo>
                    <a:pt x="860044" y="140588"/>
                  </a:lnTo>
                  <a:lnTo>
                    <a:pt x="819150" y="160527"/>
                  </a:lnTo>
                  <a:lnTo>
                    <a:pt x="779018" y="181610"/>
                  </a:lnTo>
                  <a:lnTo>
                    <a:pt x="739648" y="203962"/>
                  </a:lnTo>
                  <a:lnTo>
                    <a:pt x="700913" y="227329"/>
                  </a:lnTo>
                  <a:lnTo>
                    <a:pt x="663067" y="251967"/>
                  </a:lnTo>
                  <a:lnTo>
                    <a:pt x="625982" y="277622"/>
                  </a:lnTo>
                  <a:lnTo>
                    <a:pt x="589661" y="304418"/>
                  </a:lnTo>
                  <a:lnTo>
                    <a:pt x="554355" y="332104"/>
                  </a:lnTo>
                  <a:lnTo>
                    <a:pt x="519811" y="361061"/>
                  </a:lnTo>
                  <a:lnTo>
                    <a:pt x="486156" y="390905"/>
                  </a:lnTo>
                  <a:lnTo>
                    <a:pt x="453390" y="421639"/>
                  </a:lnTo>
                  <a:lnTo>
                    <a:pt x="421640" y="453516"/>
                  </a:lnTo>
                  <a:lnTo>
                    <a:pt x="390779" y="486282"/>
                  </a:lnTo>
                  <a:lnTo>
                    <a:pt x="360934" y="519938"/>
                  </a:lnTo>
                  <a:lnTo>
                    <a:pt x="332105" y="554481"/>
                  </a:lnTo>
                  <a:lnTo>
                    <a:pt x="304292" y="589788"/>
                  </a:lnTo>
                  <a:lnTo>
                    <a:pt x="277494" y="626110"/>
                  </a:lnTo>
                  <a:lnTo>
                    <a:pt x="251841" y="663193"/>
                  </a:lnTo>
                  <a:lnTo>
                    <a:pt x="227330" y="701039"/>
                  </a:lnTo>
                  <a:lnTo>
                    <a:pt x="203835" y="739775"/>
                  </a:lnTo>
                  <a:lnTo>
                    <a:pt x="181610" y="779144"/>
                  </a:lnTo>
                  <a:lnTo>
                    <a:pt x="160528" y="819276"/>
                  </a:lnTo>
                  <a:lnTo>
                    <a:pt x="140588" y="860171"/>
                  </a:lnTo>
                  <a:lnTo>
                    <a:pt x="121793" y="901700"/>
                  </a:lnTo>
                  <a:lnTo>
                    <a:pt x="104393" y="943990"/>
                  </a:lnTo>
                  <a:lnTo>
                    <a:pt x="88137" y="986789"/>
                  </a:lnTo>
                  <a:lnTo>
                    <a:pt x="73279" y="1030224"/>
                  </a:lnTo>
                  <a:lnTo>
                    <a:pt x="59690" y="1074292"/>
                  </a:lnTo>
                  <a:lnTo>
                    <a:pt x="47371" y="1118997"/>
                  </a:lnTo>
                  <a:lnTo>
                    <a:pt x="36449" y="1164081"/>
                  </a:lnTo>
                  <a:lnTo>
                    <a:pt x="26924" y="1209802"/>
                  </a:lnTo>
                  <a:lnTo>
                    <a:pt x="18796" y="1256029"/>
                  </a:lnTo>
                  <a:lnTo>
                    <a:pt x="12065" y="1302639"/>
                  </a:lnTo>
                  <a:lnTo>
                    <a:pt x="6857" y="1349755"/>
                  </a:lnTo>
                  <a:lnTo>
                    <a:pt x="3048" y="1397380"/>
                  </a:lnTo>
                  <a:lnTo>
                    <a:pt x="762" y="1445260"/>
                  </a:lnTo>
                  <a:lnTo>
                    <a:pt x="0" y="1493647"/>
                  </a:lnTo>
                  <a:lnTo>
                    <a:pt x="888" y="1545209"/>
                  </a:lnTo>
                  <a:lnTo>
                    <a:pt x="3429" y="1596263"/>
                  </a:lnTo>
                  <a:lnTo>
                    <a:pt x="7747" y="1646936"/>
                  </a:lnTo>
                  <a:lnTo>
                    <a:pt x="13716" y="1697101"/>
                  </a:lnTo>
                  <a:lnTo>
                    <a:pt x="21336" y="1746757"/>
                  </a:lnTo>
                  <a:lnTo>
                    <a:pt x="30606" y="1795907"/>
                  </a:lnTo>
                  <a:lnTo>
                    <a:pt x="41401" y="1844420"/>
                  </a:lnTo>
                  <a:lnTo>
                    <a:pt x="53848" y="1892300"/>
                  </a:lnTo>
                  <a:lnTo>
                    <a:pt x="67691" y="1939544"/>
                  </a:lnTo>
                  <a:lnTo>
                    <a:pt x="83185" y="1986152"/>
                  </a:lnTo>
                  <a:lnTo>
                    <a:pt x="100075" y="2032127"/>
                  </a:lnTo>
                  <a:lnTo>
                    <a:pt x="118363" y="2077212"/>
                  </a:lnTo>
                  <a:lnTo>
                    <a:pt x="138049" y="2121662"/>
                  </a:lnTo>
                  <a:lnTo>
                    <a:pt x="159257" y="2165350"/>
                  </a:lnTo>
                  <a:lnTo>
                    <a:pt x="181737" y="2208276"/>
                  </a:lnTo>
                  <a:lnTo>
                    <a:pt x="205612" y="2250313"/>
                  </a:lnTo>
                  <a:lnTo>
                    <a:pt x="230759" y="2291460"/>
                  </a:lnTo>
                  <a:lnTo>
                    <a:pt x="257175" y="2331720"/>
                  </a:lnTo>
                  <a:lnTo>
                    <a:pt x="284861" y="2371090"/>
                  </a:lnTo>
                  <a:lnTo>
                    <a:pt x="313690" y="2409444"/>
                  </a:lnTo>
                  <a:lnTo>
                    <a:pt x="343788" y="2446909"/>
                  </a:lnTo>
                  <a:lnTo>
                    <a:pt x="375031" y="2483358"/>
                  </a:lnTo>
                  <a:lnTo>
                    <a:pt x="409575" y="2518410"/>
                  </a:lnTo>
                  <a:lnTo>
                    <a:pt x="445262" y="2552319"/>
                  </a:lnTo>
                  <a:lnTo>
                    <a:pt x="482092" y="2584958"/>
                  </a:lnTo>
                  <a:lnTo>
                    <a:pt x="519938" y="2616581"/>
                  </a:lnTo>
                  <a:lnTo>
                    <a:pt x="558800" y="2646807"/>
                  </a:lnTo>
                  <a:lnTo>
                    <a:pt x="598805" y="2675763"/>
                  </a:lnTo>
                  <a:lnTo>
                    <a:pt x="639699" y="2703449"/>
                  </a:lnTo>
                  <a:lnTo>
                    <a:pt x="681482" y="2729865"/>
                  </a:lnTo>
                  <a:lnTo>
                    <a:pt x="724281" y="2754757"/>
                  </a:lnTo>
                  <a:lnTo>
                    <a:pt x="767969" y="2778379"/>
                  </a:lnTo>
                  <a:lnTo>
                    <a:pt x="812419" y="2800604"/>
                  </a:lnTo>
                  <a:lnTo>
                    <a:pt x="857757" y="2821304"/>
                  </a:lnTo>
                  <a:lnTo>
                    <a:pt x="903859" y="2840609"/>
                  </a:lnTo>
                  <a:lnTo>
                    <a:pt x="950722" y="2858262"/>
                  </a:lnTo>
                  <a:lnTo>
                    <a:pt x="998347" y="2874518"/>
                  </a:lnTo>
                  <a:lnTo>
                    <a:pt x="1046734" y="2889122"/>
                  </a:lnTo>
                  <a:lnTo>
                    <a:pt x="1095756" y="2902077"/>
                  </a:lnTo>
                  <a:lnTo>
                    <a:pt x="1145413" y="2913507"/>
                  </a:lnTo>
                  <a:lnTo>
                    <a:pt x="1195705" y="2923159"/>
                  </a:lnTo>
                  <a:lnTo>
                    <a:pt x="1246505" y="2931160"/>
                  </a:lnTo>
                  <a:lnTo>
                    <a:pt x="1297940" y="2937510"/>
                  </a:lnTo>
                  <a:lnTo>
                    <a:pt x="1349883" y="2941954"/>
                  </a:lnTo>
                  <a:lnTo>
                    <a:pt x="1402207" y="2944749"/>
                  </a:lnTo>
                  <a:lnTo>
                    <a:pt x="1455166" y="2945638"/>
                  </a:lnTo>
                  <a:lnTo>
                    <a:pt x="1503426" y="2944876"/>
                  </a:lnTo>
                  <a:lnTo>
                    <a:pt x="1551432" y="2942590"/>
                  </a:lnTo>
                  <a:lnTo>
                    <a:pt x="1598930" y="2938779"/>
                  </a:lnTo>
                  <a:lnTo>
                    <a:pt x="1646047" y="2933572"/>
                  </a:lnTo>
                  <a:lnTo>
                    <a:pt x="1692656" y="2926841"/>
                  </a:lnTo>
                  <a:lnTo>
                    <a:pt x="1738884" y="2918714"/>
                  </a:lnTo>
                  <a:lnTo>
                    <a:pt x="1784603" y="2909189"/>
                  </a:lnTo>
                  <a:lnTo>
                    <a:pt x="1829689" y="2898266"/>
                  </a:lnTo>
                  <a:lnTo>
                    <a:pt x="1874265" y="2885947"/>
                  </a:lnTo>
                  <a:lnTo>
                    <a:pt x="1918335" y="2872359"/>
                  </a:lnTo>
                  <a:lnTo>
                    <a:pt x="1961769" y="2857500"/>
                  </a:lnTo>
                  <a:lnTo>
                    <a:pt x="2004695" y="2841244"/>
                  </a:lnTo>
                  <a:lnTo>
                    <a:pt x="2046859" y="2823845"/>
                  </a:lnTo>
                  <a:lnTo>
                    <a:pt x="2088388" y="2805049"/>
                  </a:lnTo>
                  <a:lnTo>
                    <a:pt x="2129282" y="2785110"/>
                  </a:lnTo>
                  <a:lnTo>
                    <a:pt x="2169414" y="2764028"/>
                  </a:lnTo>
                  <a:lnTo>
                    <a:pt x="2208784" y="2741676"/>
                  </a:lnTo>
                  <a:lnTo>
                    <a:pt x="2247391" y="2718308"/>
                  </a:lnTo>
                  <a:lnTo>
                    <a:pt x="2285365" y="2693670"/>
                  </a:lnTo>
                  <a:lnTo>
                    <a:pt x="2322449" y="2668016"/>
                  </a:lnTo>
                  <a:lnTo>
                    <a:pt x="2358644" y="2641346"/>
                  </a:lnTo>
                  <a:lnTo>
                    <a:pt x="2394077" y="2613533"/>
                  </a:lnTo>
                  <a:lnTo>
                    <a:pt x="2428621" y="2584704"/>
                  </a:lnTo>
                  <a:lnTo>
                    <a:pt x="2462276" y="2554859"/>
                  </a:lnTo>
                  <a:lnTo>
                    <a:pt x="2494915" y="2523997"/>
                  </a:lnTo>
                  <a:lnTo>
                    <a:pt x="2526791" y="2492121"/>
                  </a:lnTo>
                  <a:lnTo>
                    <a:pt x="2557653" y="2459482"/>
                  </a:lnTo>
                  <a:lnTo>
                    <a:pt x="2587371" y="2425827"/>
                  </a:lnTo>
                  <a:lnTo>
                    <a:pt x="2616200" y="2391283"/>
                  </a:lnTo>
                  <a:lnTo>
                    <a:pt x="2644013" y="2355850"/>
                  </a:lnTo>
                  <a:lnTo>
                    <a:pt x="2670810" y="2319528"/>
                  </a:lnTo>
                  <a:lnTo>
                    <a:pt x="2696464" y="2282444"/>
                  </a:lnTo>
                  <a:lnTo>
                    <a:pt x="2720975" y="2244597"/>
                  </a:lnTo>
                  <a:lnTo>
                    <a:pt x="2744470" y="2205863"/>
                  </a:lnTo>
                  <a:lnTo>
                    <a:pt x="2766695" y="2166493"/>
                  </a:lnTo>
                  <a:lnTo>
                    <a:pt x="2787904" y="2126360"/>
                  </a:lnTo>
                  <a:lnTo>
                    <a:pt x="2807843" y="2085466"/>
                  </a:lnTo>
                  <a:lnTo>
                    <a:pt x="2826512" y="2043938"/>
                  </a:lnTo>
                  <a:lnTo>
                    <a:pt x="2843911" y="2001646"/>
                  </a:lnTo>
                  <a:lnTo>
                    <a:pt x="2860166" y="1958847"/>
                  </a:lnTo>
                  <a:lnTo>
                    <a:pt x="2875026" y="1915414"/>
                  </a:lnTo>
                  <a:lnTo>
                    <a:pt x="2888741" y="1871345"/>
                  </a:lnTo>
                  <a:lnTo>
                    <a:pt x="2900934" y="1826768"/>
                  </a:lnTo>
                  <a:lnTo>
                    <a:pt x="2911856" y="1781556"/>
                  </a:lnTo>
                  <a:lnTo>
                    <a:pt x="2921381" y="1735836"/>
                  </a:lnTo>
                  <a:lnTo>
                    <a:pt x="2929509" y="1689607"/>
                  </a:lnTo>
                  <a:lnTo>
                    <a:pt x="2936240" y="1642999"/>
                  </a:lnTo>
                  <a:lnTo>
                    <a:pt x="2941447" y="1595881"/>
                  </a:lnTo>
                  <a:lnTo>
                    <a:pt x="2945257" y="1548384"/>
                  </a:lnTo>
                  <a:lnTo>
                    <a:pt x="2947543" y="1500377"/>
                  </a:lnTo>
                  <a:lnTo>
                    <a:pt x="2948304" y="145199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62328" y="2628899"/>
              <a:ext cx="2723515" cy="2148840"/>
            </a:xfrm>
            <a:custGeom>
              <a:avLst/>
              <a:gdLst/>
              <a:ahLst/>
              <a:cxnLst/>
              <a:rect l="l" t="t" r="r" b="b"/>
              <a:pathLst>
                <a:path w="2723515" h="2148840">
                  <a:moveTo>
                    <a:pt x="2723007" y="655066"/>
                  </a:moveTo>
                  <a:lnTo>
                    <a:pt x="2721991" y="601091"/>
                  </a:lnTo>
                  <a:lnTo>
                    <a:pt x="2719197" y="547497"/>
                  </a:lnTo>
                  <a:lnTo>
                    <a:pt x="2714498" y="494538"/>
                  </a:lnTo>
                  <a:lnTo>
                    <a:pt x="2707894" y="442087"/>
                  </a:lnTo>
                  <a:lnTo>
                    <a:pt x="2699639" y="390144"/>
                  </a:lnTo>
                  <a:lnTo>
                    <a:pt x="2689479" y="338963"/>
                  </a:lnTo>
                  <a:lnTo>
                    <a:pt x="2677668" y="288290"/>
                  </a:lnTo>
                  <a:lnTo>
                    <a:pt x="2664079" y="238379"/>
                  </a:lnTo>
                  <a:lnTo>
                    <a:pt x="2648839" y="189230"/>
                  </a:lnTo>
                  <a:lnTo>
                    <a:pt x="2631948" y="140716"/>
                  </a:lnTo>
                  <a:lnTo>
                    <a:pt x="2613533" y="92964"/>
                  </a:lnTo>
                  <a:lnTo>
                    <a:pt x="2593467" y="46101"/>
                  </a:lnTo>
                  <a:lnTo>
                    <a:pt x="2572004" y="0"/>
                  </a:lnTo>
                  <a:lnTo>
                    <a:pt x="2591816" y="46736"/>
                  </a:lnTo>
                  <a:lnTo>
                    <a:pt x="2610104" y="94361"/>
                  </a:lnTo>
                  <a:lnTo>
                    <a:pt x="2626868" y="142621"/>
                  </a:lnTo>
                  <a:lnTo>
                    <a:pt x="2641981" y="191770"/>
                  </a:lnTo>
                  <a:lnTo>
                    <a:pt x="2655443" y="241554"/>
                  </a:lnTo>
                  <a:lnTo>
                    <a:pt x="2667254" y="291973"/>
                  </a:lnTo>
                  <a:lnTo>
                    <a:pt x="2677287" y="343027"/>
                  </a:lnTo>
                  <a:lnTo>
                    <a:pt x="2685542" y="394716"/>
                  </a:lnTo>
                  <a:lnTo>
                    <a:pt x="2692019" y="447040"/>
                  </a:lnTo>
                  <a:lnTo>
                    <a:pt x="2696718" y="499745"/>
                  </a:lnTo>
                  <a:lnTo>
                    <a:pt x="2699512" y="553085"/>
                  </a:lnTo>
                  <a:lnTo>
                    <a:pt x="2700528" y="606933"/>
                  </a:lnTo>
                  <a:lnTo>
                    <a:pt x="2699766" y="655193"/>
                  </a:lnTo>
                  <a:lnTo>
                    <a:pt x="2697480" y="703326"/>
                  </a:lnTo>
                  <a:lnTo>
                    <a:pt x="2693670" y="750697"/>
                  </a:lnTo>
                  <a:lnTo>
                    <a:pt x="2688463" y="797814"/>
                  </a:lnTo>
                  <a:lnTo>
                    <a:pt x="2681732" y="844550"/>
                  </a:lnTo>
                  <a:lnTo>
                    <a:pt x="2673604" y="890651"/>
                  </a:lnTo>
                  <a:lnTo>
                    <a:pt x="2664079" y="936383"/>
                  </a:lnTo>
                  <a:lnTo>
                    <a:pt x="2653157" y="981583"/>
                  </a:lnTo>
                  <a:lnTo>
                    <a:pt x="2640838" y="1026160"/>
                  </a:lnTo>
                  <a:lnTo>
                    <a:pt x="2627249" y="1070229"/>
                  </a:lnTo>
                  <a:lnTo>
                    <a:pt x="2612263" y="1113663"/>
                  </a:lnTo>
                  <a:lnTo>
                    <a:pt x="2596134" y="1156589"/>
                  </a:lnTo>
                  <a:lnTo>
                    <a:pt x="2578608" y="1198753"/>
                  </a:lnTo>
                  <a:lnTo>
                    <a:pt x="2559939" y="1240282"/>
                  </a:lnTo>
                  <a:lnTo>
                    <a:pt x="2540000" y="1281176"/>
                  </a:lnTo>
                  <a:lnTo>
                    <a:pt x="2518918" y="1321308"/>
                  </a:lnTo>
                  <a:lnTo>
                    <a:pt x="2496566" y="1360678"/>
                  </a:lnTo>
                  <a:lnTo>
                    <a:pt x="2473071" y="1399413"/>
                  </a:lnTo>
                  <a:lnTo>
                    <a:pt x="2448560" y="1437259"/>
                  </a:lnTo>
                  <a:lnTo>
                    <a:pt x="2422906" y="1474343"/>
                  </a:lnTo>
                  <a:lnTo>
                    <a:pt x="2396109" y="1510665"/>
                  </a:lnTo>
                  <a:lnTo>
                    <a:pt x="2368296" y="1546098"/>
                  </a:lnTo>
                  <a:lnTo>
                    <a:pt x="2339467" y="1580642"/>
                  </a:lnTo>
                  <a:lnTo>
                    <a:pt x="2309622" y="1614297"/>
                  </a:lnTo>
                  <a:lnTo>
                    <a:pt x="2278761" y="1646936"/>
                  </a:lnTo>
                  <a:lnTo>
                    <a:pt x="2247011" y="1678813"/>
                  </a:lnTo>
                  <a:lnTo>
                    <a:pt x="2214245" y="1709674"/>
                  </a:lnTo>
                  <a:lnTo>
                    <a:pt x="2180590" y="1739519"/>
                  </a:lnTo>
                  <a:lnTo>
                    <a:pt x="2146046" y="1768348"/>
                  </a:lnTo>
                  <a:lnTo>
                    <a:pt x="2110613" y="1796161"/>
                  </a:lnTo>
                  <a:lnTo>
                    <a:pt x="2074291" y="1822831"/>
                  </a:lnTo>
                  <a:lnTo>
                    <a:pt x="2037207" y="1848485"/>
                  </a:lnTo>
                  <a:lnTo>
                    <a:pt x="1999361" y="1873123"/>
                  </a:lnTo>
                  <a:lnTo>
                    <a:pt x="1960626" y="1896618"/>
                  </a:lnTo>
                  <a:lnTo>
                    <a:pt x="1921256" y="1918843"/>
                  </a:lnTo>
                  <a:lnTo>
                    <a:pt x="1881124" y="1939925"/>
                  </a:lnTo>
                  <a:lnTo>
                    <a:pt x="1840230" y="1959864"/>
                  </a:lnTo>
                  <a:lnTo>
                    <a:pt x="1798701" y="1978660"/>
                  </a:lnTo>
                  <a:lnTo>
                    <a:pt x="1756410" y="1996059"/>
                  </a:lnTo>
                  <a:lnTo>
                    <a:pt x="1713611" y="2012315"/>
                  </a:lnTo>
                  <a:lnTo>
                    <a:pt x="1670177" y="2027174"/>
                  </a:lnTo>
                  <a:lnTo>
                    <a:pt x="1626108" y="2040763"/>
                  </a:lnTo>
                  <a:lnTo>
                    <a:pt x="1581404" y="2053082"/>
                  </a:lnTo>
                  <a:lnTo>
                    <a:pt x="1536319" y="2064004"/>
                  </a:lnTo>
                  <a:lnTo>
                    <a:pt x="1490599" y="2073529"/>
                  </a:lnTo>
                  <a:lnTo>
                    <a:pt x="1444371" y="2081657"/>
                  </a:lnTo>
                  <a:lnTo>
                    <a:pt x="1397762" y="2088388"/>
                  </a:lnTo>
                  <a:lnTo>
                    <a:pt x="1350645" y="2093595"/>
                  </a:lnTo>
                  <a:lnTo>
                    <a:pt x="1303020" y="2097405"/>
                  </a:lnTo>
                  <a:lnTo>
                    <a:pt x="1255014" y="2099691"/>
                  </a:lnTo>
                  <a:lnTo>
                    <a:pt x="1206754" y="2100453"/>
                  </a:lnTo>
                  <a:lnTo>
                    <a:pt x="1155700" y="2099564"/>
                  </a:lnTo>
                  <a:lnTo>
                    <a:pt x="1105027" y="2097024"/>
                  </a:lnTo>
                  <a:lnTo>
                    <a:pt x="1054862" y="2092833"/>
                  </a:lnTo>
                  <a:lnTo>
                    <a:pt x="1005078" y="2086991"/>
                  </a:lnTo>
                  <a:lnTo>
                    <a:pt x="955929" y="2079498"/>
                  </a:lnTo>
                  <a:lnTo>
                    <a:pt x="907288" y="2070481"/>
                  </a:lnTo>
                  <a:lnTo>
                    <a:pt x="859155" y="2059813"/>
                  </a:lnTo>
                  <a:lnTo>
                    <a:pt x="811657" y="2047748"/>
                  </a:lnTo>
                  <a:lnTo>
                    <a:pt x="764794" y="2034032"/>
                  </a:lnTo>
                  <a:lnTo>
                    <a:pt x="718566" y="2018919"/>
                  </a:lnTo>
                  <a:lnTo>
                    <a:pt x="673100" y="2002282"/>
                  </a:lnTo>
                  <a:lnTo>
                    <a:pt x="628269" y="1984375"/>
                  </a:lnTo>
                  <a:lnTo>
                    <a:pt x="584073" y="1964944"/>
                  </a:lnTo>
                  <a:lnTo>
                    <a:pt x="540766" y="1944116"/>
                  </a:lnTo>
                  <a:lnTo>
                    <a:pt x="498221" y="1922018"/>
                  </a:lnTo>
                  <a:lnTo>
                    <a:pt x="456438" y="1898650"/>
                  </a:lnTo>
                  <a:lnTo>
                    <a:pt x="415544" y="1874012"/>
                  </a:lnTo>
                  <a:lnTo>
                    <a:pt x="375539" y="1847977"/>
                  </a:lnTo>
                  <a:lnTo>
                    <a:pt x="336296" y="1820799"/>
                  </a:lnTo>
                  <a:lnTo>
                    <a:pt x="298069" y="1792478"/>
                  </a:lnTo>
                  <a:lnTo>
                    <a:pt x="260858" y="1762887"/>
                  </a:lnTo>
                  <a:lnTo>
                    <a:pt x="224536" y="1732153"/>
                  </a:lnTo>
                  <a:lnTo>
                    <a:pt x="189230" y="1700276"/>
                  </a:lnTo>
                  <a:lnTo>
                    <a:pt x="154940" y="1667383"/>
                  </a:lnTo>
                  <a:lnTo>
                    <a:pt x="121666" y="1633474"/>
                  </a:lnTo>
                  <a:lnTo>
                    <a:pt x="89662" y="1598422"/>
                  </a:lnTo>
                  <a:lnTo>
                    <a:pt x="58547" y="1562354"/>
                  </a:lnTo>
                  <a:lnTo>
                    <a:pt x="28702" y="1525397"/>
                  </a:lnTo>
                  <a:lnTo>
                    <a:pt x="0" y="1487297"/>
                  </a:lnTo>
                  <a:lnTo>
                    <a:pt x="27178" y="1529207"/>
                  </a:lnTo>
                  <a:lnTo>
                    <a:pt x="55626" y="1569974"/>
                  </a:lnTo>
                  <a:lnTo>
                    <a:pt x="85344" y="1609852"/>
                  </a:lnTo>
                  <a:lnTo>
                    <a:pt x="116332" y="1648587"/>
                  </a:lnTo>
                  <a:lnTo>
                    <a:pt x="148717" y="1686306"/>
                  </a:lnTo>
                  <a:lnTo>
                    <a:pt x="183261" y="1721358"/>
                  </a:lnTo>
                  <a:lnTo>
                    <a:pt x="218948" y="1755267"/>
                  </a:lnTo>
                  <a:lnTo>
                    <a:pt x="255778" y="1788033"/>
                  </a:lnTo>
                  <a:lnTo>
                    <a:pt x="293624" y="1819529"/>
                  </a:lnTo>
                  <a:lnTo>
                    <a:pt x="332613" y="1849755"/>
                  </a:lnTo>
                  <a:lnTo>
                    <a:pt x="372491" y="1878711"/>
                  </a:lnTo>
                  <a:lnTo>
                    <a:pt x="413385" y="1906397"/>
                  </a:lnTo>
                  <a:lnTo>
                    <a:pt x="455295" y="1932813"/>
                  </a:lnTo>
                  <a:lnTo>
                    <a:pt x="498094" y="1957832"/>
                  </a:lnTo>
                  <a:lnTo>
                    <a:pt x="541782" y="1981327"/>
                  </a:lnTo>
                  <a:lnTo>
                    <a:pt x="586232" y="2003552"/>
                  </a:lnTo>
                  <a:lnTo>
                    <a:pt x="631571" y="2024253"/>
                  </a:lnTo>
                  <a:lnTo>
                    <a:pt x="677799" y="2043557"/>
                  </a:lnTo>
                  <a:lnTo>
                    <a:pt x="724662" y="2061210"/>
                  </a:lnTo>
                  <a:lnTo>
                    <a:pt x="772287" y="2077466"/>
                  </a:lnTo>
                  <a:lnTo>
                    <a:pt x="820674" y="2092071"/>
                  </a:lnTo>
                  <a:lnTo>
                    <a:pt x="869696" y="2105025"/>
                  </a:lnTo>
                  <a:lnTo>
                    <a:pt x="919353" y="2116455"/>
                  </a:lnTo>
                  <a:lnTo>
                    <a:pt x="969645" y="2126107"/>
                  </a:lnTo>
                  <a:lnTo>
                    <a:pt x="1020572" y="2134108"/>
                  </a:lnTo>
                  <a:lnTo>
                    <a:pt x="1071880" y="2140458"/>
                  </a:lnTo>
                  <a:lnTo>
                    <a:pt x="1123823" y="2144903"/>
                  </a:lnTo>
                  <a:lnTo>
                    <a:pt x="1176274" y="2147697"/>
                  </a:lnTo>
                  <a:lnTo>
                    <a:pt x="1229233" y="2148586"/>
                  </a:lnTo>
                  <a:lnTo>
                    <a:pt x="1277493" y="2147824"/>
                  </a:lnTo>
                  <a:lnTo>
                    <a:pt x="1325499" y="2145538"/>
                  </a:lnTo>
                  <a:lnTo>
                    <a:pt x="1373124" y="2141728"/>
                  </a:lnTo>
                  <a:lnTo>
                    <a:pt x="1420241" y="2136521"/>
                  </a:lnTo>
                  <a:lnTo>
                    <a:pt x="1466850" y="2129790"/>
                  </a:lnTo>
                  <a:lnTo>
                    <a:pt x="1513078" y="2121662"/>
                  </a:lnTo>
                  <a:lnTo>
                    <a:pt x="1558798" y="2112137"/>
                  </a:lnTo>
                  <a:lnTo>
                    <a:pt x="1606677" y="2100453"/>
                  </a:lnTo>
                  <a:lnTo>
                    <a:pt x="1648587" y="2088896"/>
                  </a:lnTo>
                  <a:lnTo>
                    <a:pt x="1692656" y="2075307"/>
                  </a:lnTo>
                  <a:lnTo>
                    <a:pt x="1736090" y="2060448"/>
                  </a:lnTo>
                  <a:lnTo>
                    <a:pt x="1779016" y="2044192"/>
                  </a:lnTo>
                  <a:lnTo>
                    <a:pt x="1821180" y="2026793"/>
                  </a:lnTo>
                  <a:lnTo>
                    <a:pt x="1862709" y="2007997"/>
                  </a:lnTo>
                  <a:lnTo>
                    <a:pt x="1903603" y="1988058"/>
                  </a:lnTo>
                  <a:lnTo>
                    <a:pt x="1943735" y="1966976"/>
                  </a:lnTo>
                  <a:lnTo>
                    <a:pt x="1983232" y="1944751"/>
                  </a:lnTo>
                  <a:lnTo>
                    <a:pt x="2021840" y="1921256"/>
                  </a:lnTo>
                  <a:lnTo>
                    <a:pt x="2059686" y="1896618"/>
                  </a:lnTo>
                  <a:lnTo>
                    <a:pt x="2096897" y="1870964"/>
                  </a:lnTo>
                  <a:lnTo>
                    <a:pt x="2133092" y="1844294"/>
                  </a:lnTo>
                  <a:lnTo>
                    <a:pt x="2168525" y="1816481"/>
                  </a:lnTo>
                  <a:lnTo>
                    <a:pt x="2203069" y="1787652"/>
                  </a:lnTo>
                  <a:lnTo>
                    <a:pt x="2236724" y="1757807"/>
                  </a:lnTo>
                  <a:lnTo>
                    <a:pt x="2269490" y="1726946"/>
                  </a:lnTo>
                  <a:lnTo>
                    <a:pt x="2301240" y="1695069"/>
                  </a:lnTo>
                  <a:lnTo>
                    <a:pt x="2332101" y="1662430"/>
                  </a:lnTo>
                  <a:lnTo>
                    <a:pt x="2361946" y="1628775"/>
                  </a:lnTo>
                  <a:lnTo>
                    <a:pt x="2390775" y="1594231"/>
                  </a:lnTo>
                  <a:lnTo>
                    <a:pt x="2418588" y="1558798"/>
                  </a:lnTo>
                  <a:lnTo>
                    <a:pt x="2445385" y="1522476"/>
                  </a:lnTo>
                  <a:lnTo>
                    <a:pt x="2471039" y="1485392"/>
                  </a:lnTo>
                  <a:lnTo>
                    <a:pt x="2495677" y="1447546"/>
                  </a:lnTo>
                  <a:lnTo>
                    <a:pt x="2519045" y="1408811"/>
                  </a:lnTo>
                  <a:lnTo>
                    <a:pt x="2541397" y="1369441"/>
                  </a:lnTo>
                  <a:lnTo>
                    <a:pt x="2562479" y="1329309"/>
                  </a:lnTo>
                  <a:lnTo>
                    <a:pt x="2582418" y="1288415"/>
                  </a:lnTo>
                  <a:lnTo>
                    <a:pt x="2601087" y="1246886"/>
                  </a:lnTo>
                  <a:lnTo>
                    <a:pt x="2618613" y="1204722"/>
                  </a:lnTo>
                  <a:lnTo>
                    <a:pt x="2634869" y="1161796"/>
                  </a:lnTo>
                  <a:lnTo>
                    <a:pt x="2649728" y="1118362"/>
                  </a:lnTo>
                  <a:lnTo>
                    <a:pt x="2663317" y="1074293"/>
                  </a:lnTo>
                  <a:lnTo>
                    <a:pt x="2675636" y="1029716"/>
                  </a:lnTo>
                  <a:lnTo>
                    <a:pt x="2686558" y="984504"/>
                  </a:lnTo>
                  <a:lnTo>
                    <a:pt x="2696083" y="938911"/>
                  </a:lnTo>
                  <a:lnTo>
                    <a:pt x="2704211" y="892683"/>
                  </a:lnTo>
                  <a:lnTo>
                    <a:pt x="2710942" y="845947"/>
                  </a:lnTo>
                  <a:lnTo>
                    <a:pt x="2716149" y="798830"/>
                  </a:lnTo>
                  <a:lnTo>
                    <a:pt x="2719959" y="751332"/>
                  </a:lnTo>
                  <a:lnTo>
                    <a:pt x="2722245" y="703199"/>
                  </a:lnTo>
                  <a:lnTo>
                    <a:pt x="2723007" y="655066"/>
                  </a:lnTo>
                  <a:close/>
                </a:path>
              </a:pathLst>
            </a:custGeom>
            <a:solidFill>
              <a:srgbClr val="E6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640" y="1885188"/>
              <a:ext cx="2825495" cy="282549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70481" y="1767078"/>
              <a:ext cx="3143885" cy="3143885"/>
            </a:xfrm>
            <a:custGeom>
              <a:avLst/>
              <a:gdLst/>
              <a:ahLst/>
              <a:cxnLst/>
              <a:rect l="l" t="t" r="r" b="b"/>
              <a:pathLst>
                <a:path w="3143885" h="3143885">
                  <a:moveTo>
                    <a:pt x="3143377" y="1571752"/>
                  </a:moveTo>
                  <a:lnTo>
                    <a:pt x="3142742" y="1619758"/>
                  </a:lnTo>
                  <a:lnTo>
                    <a:pt x="3140583" y="1667510"/>
                  </a:lnTo>
                  <a:lnTo>
                    <a:pt x="3137027" y="1714754"/>
                  </a:lnTo>
                  <a:lnTo>
                    <a:pt x="3132073" y="1761744"/>
                  </a:lnTo>
                  <a:lnTo>
                    <a:pt x="3125723" y="1808226"/>
                  </a:lnTo>
                  <a:lnTo>
                    <a:pt x="3118104" y="1854200"/>
                  </a:lnTo>
                  <a:lnTo>
                    <a:pt x="3109087" y="1899793"/>
                  </a:lnTo>
                  <a:lnTo>
                    <a:pt x="3098800" y="1945005"/>
                  </a:lnTo>
                  <a:lnTo>
                    <a:pt x="3087243" y="1989582"/>
                  </a:lnTo>
                  <a:lnTo>
                    <a:pt x="3074416" y="2033651"/>
                  </a:lnTo>
                  <a:lnTo>
                    <a:pt x="3060446" y="2077212"/>
                  </a:lnTo>
                  <a:lnTo>
                    <a:pt x="3045079" y="2120138"/>
                  </a:lnTo>
                  <a:lnTo>
                    <a:pt x="3028569" y="2162556"/>
                  </a:lnTo>
                  <a:lnTo>
                    <a:pt x="3010916" y="2204339"/>
                  </a:lnTo>
                  <a:lnTo>
                    <a:pt x="2992120" y="2245487"/>
                  </a:lnTo>
                  <a:lnTo>
                    <a:pt x="2972181" y="2286000"/>
                  </a:lnTo>
                  <a:lnTo>
                    <a:pt x="2951098" y="2325878"/>
                  </a:lnTo>
                  <a:lnTo>
                    <a:pt x="2928873" y="2364994"/>
                  </a:lnTo>
                  <a:lnTo>
                    <a:pt x="2905633" y="2403475"/>
                  </a:lnTo>
                  <a:lnTo>
                    <a:pt x="2881248" y="2441194"/>
                  </a:lnTo>
                  <a:lnTo>
                    <a:pt x="2855848" y="2478151"/>
                  </a:lnTo>
                  <a:lnTo>
                    <a:pt x="2829560" y="2514346"/>
                  </a:lnTo>
                  <a:lnTo>
                    <a:pt x="2802128" y="2549779"/>
                  </a:lnTo>
                  <a:lnTo>
                    <a:pt x="2773807" y="2584323"/>
                  </a:lnTo>
                  <a:lnTo>
                    <a:pt x="2744470" y="2618105"/>
                  </a:lnTo>
                  <a:lnTo>
                    <a:pt x="2714244" y="2650998"/>
                  </a:lnTo>
                  <a:lnTo>
                    <a:pt x="2683129" y="2683129"/>
                  </a:lnTo>
                  <a:lnTo>
                    <a:pt x="2650997" y="2714244"/>
                  </a:lnTo>
                  <a:lnTo>
                    <a:pt x="2618105" y="2744470"/>
                  </a:lnTo>
                  <a:lnTo>
                    <a:pt x="2584322" y="2773807"/>
                  </a:lnTo>
                  <a:lnTo>
                    <a:pt x="2549779" y="2802128"/>
                  </a:lnTo>
                  <a:lnTo>
                    <a:pt x="2514346" y="2829560"/>
                  </a:lnTo>
                  <a:lnTo>
                    <a:pt x="2478151" y="2855849"/>
                  </a:lnTo>
                  <a:lnTo>
                    <a:pt x="2441194" y="2881249"/>
                  </a:lnTo>
                  <a:lnTo>
                    <a:pt x="2403475" y="2905633"/>
                  </a:lnTo>
                  <a:lnTo>
                    <a:pt x="2364994" y="2928874"/>
                  </a:lnTo>
                  <a:lnTo>
                    <a:pt x="2325878" y="2951099"/>
                  </a:lnTo>
                  <a:lnTo>
                    <a:pt x="2286000" y="2972181"/>
                  </a:lnTo>
                  <a:lnTo>
                    <a:pt x="2245487" y="2992120"/>
                  </a:lnTo>
                  <a:lnTo>
                    <a:pt x="2204339" y="3010916"/>
                  </a:lnTo>
                  <a:lnTo>
                    <a:pt x="2162556" y="3028569"/>
                  </a:lnTo>
                  <a:lnTo>
                    <a:pt x="2120138" y="3045079"/>
                  </a:lnTo>
                  <a:lnTo>
                    <a:pt x="2077212" y="3060446"/>
                  </a:lnTo>
                  <a:lnTo>
                    <a:pt x="2033651" y="3074543"/>
                  </a:lnTo>
                  <a:lnTo>
                    <a:pt x="1989582" y="3087370"/>
                  </a:lnTo>
                  <a:lnTo>
                    <a:pt x="1944878" y="3098927"/>
                  </a:lnTo>
                  <a:lnTo>
                    <a:pt x="1899793" y="3109214"/>
                  </a:lnTo>
                  <a:lnTo>
                    <a:pt x="1854200" y="3118104"/>
                  </a:lnTo>
                  <a:lnTo>
                    <a:pt x="1808226" y="3125724"/>
                  </a:lnTo>
                  <a:lnTo>
                    <a:pt x="1761744" y="3132074"/>
                  </a:lnTo>
                  <a:lnTo>
                    <a:pt x="1714754" y="3137027"/>
                  </a:lnTo>
                  <a:lnTo>
                    <a:pt x="1667510" y="3140583"/>
                  </a:lnTo>
                  <a:lnTo>
                    <a:pt x="1619758" y="3142742"/>
                  </a:lnTo>
                  <a:lnTo>
                    <a:pt x="1571752" y="3143504"/>
                  </a:lnTo>
                  <a:lnTo>
                    <a:pt x="1523619" y="3142742"/>
                  </a:lnTo>
                  <a:lnTo>
                    <a:pt x="1475994" y="3140583"/>
                  </a:lnTo>
                  <a:lnTo>
                    <a:pt x="1428623" y="3137027"/>
                  </a:lnTo>
                  <a:lnTo>
                    <a:pt x="1381760" y="3132074"/>
                  </a:lnTo>
                  <a:lnTo>
                    <a:pt x="1335278" y="3125724"/>
                  </a:lnTo>
                  <a:lnTo>
                    <a:pt x="1289177" y="3118104"/>
                  </a:lnTo>
                  <a:lnTo>
                    <a:pt x="1243584" y="3109214"/>
                  </a:lnTo>
                  <a:lnTo>
                    <a:pt x="1198499" y="3098927"/>
                  </a:lnTo>
                  <a:lnTo>
                    <a:pt x="1153922" y="3087370"/>
                  </a:lnTo>
                  <a:lnTo>
                    <a:pt x="1109853" y="3074543"/>
                  </a:lnTo>
                  <a:lnTo>
                    <a:pt x="1066292" y="3060446"/>
                  </a:lnTo>
                  <a:lnTo>
                    <a:pt x="1023238" y="3045079"/>
                  </a:lnTo>
                  <a:lnTo>
                    <a:pt x="980948" y="3028569"/>
                  </a:lnTo>
                  <a:lnTo>
                    <a:pt x="939165" y="3010916"/>
                  </a:lnTo>
                  <a:lnTo>
                    <a:pt x="897890" y="2992120"/>
                  </a:lnTo>
                  <a:lnTo>
                    <a:pt x="857504" y="2972181"/>
                  </a:lnTo>
                  <a:lnTo>
                    <a:pt x="817626" y="2951099"/>
                  </a:lnTo>
                  <a:lnTo>
                    <a:pt x="778382" y="2928874"/>
                  </a:lnTo>
                  <a:lnTo>
                    <a:pt x="740029" y="2905633"/>
                  </a:lnTo>
                  <a:lnTo>
                    <a:pt x="702310" y="2881249"/>
                  </a:lnTo>
                  <a:lnTo>
                    <a:pt x="665353" y="2855849"/>
                  </a:lnTo>
                  <a:lnTo>
                    <a:pt x="629031" y="2829560"/>
                  </a:lnTo>
                  <a:lnTo>
                    <a:pt x="593725" y="2802128"/>
                  </a:lnTo>
                  <a:lnTo>
                    <a:pt x="559054" y="2773807"/>
                  </a:lnTo>
                  <a:lnTo>
                    <a:pt x="525272" y="2744470"/>
                  </a:lnTo>
                  <a:lnTo>
                    <a:pt x="492379" y="2714244"/>
                  </a:lnTo>
                  <a:lnTo>
                    <a:pt x="460375" y="2683129"/>
                  </a:lnTo>
                  <a:lnTo>
                    <a:pt x="429132" y="2650998"/>
                  </a:lnTo>
                  <a:lnTo>
                    <a:pt x="398906" y="2618105"/>
                  </a:lnTo>
                  <a:lnTo>
                    <a:pt x="369697" y="2584323"/>
                  </a:lnTo>
                  <a:lnTo>
                    <a:pt x="341249" y="2549779"/>
                  </a:lnTo>
                  <a:lnTo>
                    <a:pt x="313944" y="2514346"/>
                  </a:lnTo>
                  <a:lnTo>
                    <a:pt x="287528" y="2478151"/>
                  </a:lnTo>
                  <a:lnTo>
                    <a:pt x="262128" y="2441194"/>
                  </a:lnTo>
                  <a:lnTo>
                    <a:pt x="237870" y="2403475"/>
                  </a:lnTo>
                  <a:lnTo>
                    <a:pt x="214630" y="2364994"/>
                  </a:lnTo>
                  <a:lnTo>
                    <a:pt x="192405" y="2325878"/>
                  </a:lnTo>
                  <a:lnTo>
                    <a:pt x="171323" y="2286000"/>
                  </a:lnTo>
                  <a:lnTo>
                    <a:pt x="151384" y="2245487"/>
                  </a:lnTo>
                  <a:lnTo>
                    <a:pt x="132461" y="2204339"/>
                  </a:lnTo>
                  <a:lnTo>
                    <a:pt x="114807" y="2162556"/>
                  </a:lnTo>
                  <a:lnTo>
                    <a:pt x="98298" y="2120138"/>
                  </a:lnTo>
                  <a:lnTo>
                    <a:pt x="83057" y="2077212"/>
                  </a:lnTo>
                  <a:lnTo>
                    <a:pt x="68961" y="2033651"/>
                  </a:lnTo>
                  <a:lnTo>
                    <a:pt x="56134" y="1989582"/>
                  </a:lnTo>
                  <a:lnTo>
                    <a:pt x="44577" y="1945005"/>
                  </a:lnTo>
                  <a:lnTo>
                    <a:pt x="34290" y="1899793"/>
                  </a:lnTo>
                  <a:lnTo>
                    <a:pt x="25273" y="1854200"/>
                  </a:lnTo>
                  <a:lnTo>
                    <a:pt x="17653" y="1808226"/>
                  </a:lnTo>
                  <a:lnTo>
                    <a:pt x="11303" y="1761744"/>
                  </a:lnTo>
                  <a:lnTo>
                    <a:pt x="6477" y="1714754"/>
                  </a:lnTo>
                  <a:lnTo>
                    <a:pt x="2921" y="1667510"/>
                  </a:lnTo>
                  <a:lnTo>
                    <a:pt x="762" y="1619758"/>
                  </a:lnTo>
                  <a:lnTo>
                    <a:pt x="0" y="1571752"/>
                  </a:lnTo>
                  <a:lnTo>
                    <a:pt x="762" y="1523619"/>
                  </a:lnTo>
                  <a:lnTo>
                    <a:pt x="2921" y="1475994"/>
                  </a:lnTo>
                  <a:lnTo>
                    <a:pt x="6477" y="1428623"/>
                  </a:lnTo>
                  <a:lnTo>
                    <a:pt x="11303" y="1381760"/>
                  </a:lnTo>
                  <a:lnTo>
                    <a:pt x="17653" y="1335277"/>
                  </a:lnTo>
                  <a:lnTo>
                    <a:pt x="25273" y="1289177"/>
                  </a:lnTo>
                  <a:lnTo>
                    <a:pt x="34290" y="1243584"/>
                  </a:lnTo>
                  <a:lnTo>
                    <a:pt x="44577" y="1198499"/>
                  </a:lnTo>
                  <a:lnTo>
                    <a:pt x="56134" y="1153922"/>
                  </a:lnTo>
                  <a:lnTo>
                    <a:pt x="68961" y="1109852"/>
                  </a:lnTo>
                  <a:lnTo>
                    <a:pt x="83057" y="1066292"/>
                  </a:lnTo>
                  <a:lnTo>
                    <a:pt x="98298" y="1023366"/>
                  </a:lnTo>
                  <a:lnTo>
                    <a:pt x="114807" y="980948"/>
                  </a:lnTo>
                  <a:lnTo>
                    <a:pt x="132461" y="939164"/>
                  </a:lnTo>
                  <a:lnTo>
                    <a:pt x="151384" y="898017"/>
                  </a:lnTo>
                  <a:lnTo>
                    <a:pt x="171323" y="857504"/>
                  </a:lnTo>
                  <a:lnTo>
                    <a:pt x="192405" y="817626"/>
                  </a:lnTo>
                  <a:lnTo>
                    <a:pt x="214630" y="778510"/>
                  </a:lnTo>
                  <a:lnTo>
                    <a:pt x="237870" y="740029"/>
                  </a:lnTo>
                  <a:lnTo>
                    <a:pt x="262128" y="702310"/>
                  </a:lnTo>
                  <a:lnTo>
                    <a:pt x="287528" y="665352"/>
                  </a:lnTo>
                  <a:lnTo>
                    <a:pt x="313944" y="629158"/>
                  </a:lnTo>
                  <a:lnTo>
                    <a:pt x="341249" y="593725"/>
                  </a:lnTo>
                  <a:lnTo>
                    <a:pt x="369697" y="559054"/>
                  </a:lnTo>
                  <a:lnTo>
                    <a:pt x="398906" y="525272"/>
                  </a:lnTo>
                  <a:lnTo>
                    <a:pt x="429132" y="492379"/>
                  </a:lnTo>
                  <a:lnTo>
                    <a:pt x="460375" y="460375"/>
                  </a:lnTo>
                  <a:lnTo>
                    <a:pt x="492379" y="429260"/>
                  </a:lnTo>
                  <a:lnTo>
                    <a:pt x="525272" y="398907"/>
                  </a:lnTo>
                  <a:lnTo>
                    <a:pt x="559054" y="369697"/>
                  </a:lnTo>
                  <a:lnTo>
                    <a:pt x="593725" y="341249"/>
                  </a:lnTo>
                  <a:lnTo>
                    <a:pt x="629031" y="313944"/>
                  </a:lnTo>
                  <a:lnTo>
                    <a:pt x="665353" y="287527"/>
                  </a:lnTo>
                  <a:lnTo>
                    <a:pt x="702310" y="262127"/>
                  </a:lnTo>
                  <a:lnTo>
                    <a:pt x="740029" y="237871"/>
                  </a:lnTo>
                  <a:lnTo>
                    <a:pt x="778382" y="214630"/>
                  </a:lnTo>
                  <a:lnTo>
                    <a:pt x="817626" y="192405"/>
                  </a:lnTo>
                  <a:lnTo>
                    <a:pt x="857504" y="171323"/>
                  </a:lnTo>
                  <a:lnTo>
                    <a:pt x="897890" y="151384"/>
                  </a:lnTo>
                  <a:lnTo>
                    <a:pt x="939165" y="132461"/>
                  </a:lnTo>
                  <a:lnTo>
                    <a:pt x="980948" y="114808"/>
                  </a:lnTo>
                  <a:lnTo>
                    <a:pt x="1023238" y="98298"/>
                  </a:lnTo>
                  <a:lnTo>
                    <a:pt x="1066292" y="83058"/>
                  </a:lnTo>
                  <a:lnTo>
                    <a:pt x="1109853" y="68961"/>
                  </a:lnTo>
                  <a:lnTo>
                    <a:pt x="1153922" y="56134"/>
                  </a:lnTo>
                  <a:lnTo>
                    <a:pt x="1198499" y="44576"/>
                  </a:lnTo>
                  <a:lnTo>
                    <a:pt x="1243584" y="34289"/>
                  </a:lnTo>
                  <a:lnTo>
                    <a:pt x="1289177" y="25273"/>
                  </a:lnTo>
                  <a:lnTo>
                    <a:pt x="1335278" y="17652"/>
                  </a:lnTo>
                  <a:lnTo>
                    <a:pt x="1381760" y="11302"/>
                  </a:lnTo>
                  <a:lnTo>
                    <a:pt x="1428623" y="6476"/>
                  </a:lnTo>
                  <a:lnTo>
                    <a:pt x="1475994" y="2921"/>
                  </a:lnTo>
                  <a:lnTo>
                    <a:pt x="1523619" y="762"/>
                  </a:lnTo>
                  <a:lnTo>
                    <a:pt x="1571752" y="0"/>
                  </a:lnTo>
                  <a:lnTo>
                    <a:pt x="1619758" y="762"/>
                  </a:lnTo>
                  <a:lnTo>
                    <a:pt x="1667510" y="2921"/>
                  </a:lnTo>
                  <a:lnTo>
                    <a:pt x="1714754" y="6476"/>
                  </a:lnTo>
                  <a:lnTo>
                    <a:pt x="1761744" y="11302"/>
                  </a:lnTo>
                  <a:lnTo>
                    <a:pt x="1808226" y="17652"/>
                  </a:lnTo>
                  <a:lnTo>
                    <a:pt x="1854200" y="25273"/>
                  </a:lnTo>
                  <a:lnTo>
                    <a:pt x="1899793" y="34289"/>
                  </a:lnTo>
                  <a:lnTo>
                    <a:pt x="1944878" y="44576"/>
                  </a:lnTo>
                  <a:lnTo>
                    <a:pt x="1989582" y="56134"/>
                  </a:lnTo>
                  <a:lnTo>
                    <a:pt x="2033651" y="68961"/>
                  </a:lnTo>
                  <a:lnTo>
                    <a:pt x="2077212" y="83058"/>
                  </a:lnTo>
                  <a:lnTo>
                    <a:pt x="2120138" y="98298"/>
                  </a:lnTo>
                  <a:lnTo>
                    <a:pt x="2162556" y="114808"/>
                  </a:lnTo>
                  <a:lnTo>
                    <a:pt x="2204339" y="132461"/>
                  </a:lnTo>
                  <a:lnTo>
                    <a:pt x="2245487" y="151384"/>
                  </a:lnTo>
                  <a:lnTo>
                    <a:pt x="2286000" y="171323"/>
                  </a:lnTo>
                  <a:lnTo>
                    <a:pt x="2325878" y="192405"/>
                  </a:lnTo>
                  <a:lnTo>
                    <a:pt x="2364994" y="214630"/>
                  </a:lnTo>
                  <a:lnTo>
                    <a:pt x="2403475" y="237871"/>
                  </a:lnTo>
                  <a:lnTo>
                    <a:pt x="2441194" y="262127"/>
                  </a:lnTo>
                  <a:lnTo>
                    <a:pt x="2478151" y="287527"/>
                  </a:lnTo>
                  <a:lnTo>
                    <a:pt x="2514346" y="313944"/>
                  </a:lnTo>
                  <a:lnTo>
                    <a:pt x="2549779" y="341249"/>
                  </a:lnTo>
                  <a:lnTo>
                    <a:pt x="2584322" y="369697"/>
                  </a:lnTo>
                  <a:lnTo>
                    <a:pt x="2618105" y="398907"/>
                  </a:lnTo>
                  <a:lnTo>
                    <a:pt x="2650997" y="429260"/>
                  </a:lnTo>
                  <a:lnTo>
                    <a:pt x="2683129" y="460375"/>
                  </a:lnTo>
                  <a:lnTo>
                    <a:pt x="2714244" y="492379"/>
                  </a:lnTo>
                  <a:lnTo>
                    <a:pt x="2744470" y="525272"/>
                  </a:lnTo>
                  <a:lnTo>
                    <a:pt x="2773807" y="559054"/>
                  </a:lnTo>
                  <a:lnTo>
                    <a:pt x="2802128" y="593725"/>
                  </a:lnTo>
                  <a:lnTo>
                    <a:pt x="2829560" y="629158"/>
                  </a:lnTo>
                  <a:lnTo>
                    <a:pt x="2855848" y="665352"/>
                  </a:lnTo>
                  <a:lnTo>
                    <a:pt x="2881248" y="702310"/>
                  </a:lnTo>
                  <a:lnTo>
                    <a:pt x="2905633" y="740029"/>
                  </a:lnTo>
                  <a:lnTo>
                    <a:pt x="2928873" y="778510"/>
                  </a:lnTo>
                  <a:lnTo>
                    <a:pt x="2951098" y="817626"/>
                  </a:lnTo>
                  <a:lnTo>
                    <a:pt x="2972181" y="857504"/>
                  </a:lnTo>
                  <a:lnTo>
                    <a:pt x="2992120" y="898017"/>
                  </a:lnTo>
                  <a:lnTo>
                    <a:pt x="3010916" y="939164"/>
                  </a:lnTo>
                  <a:lnTo>
                    <a:pt x="3028569" y="980948"/>
                  </a:lnTo>
                  <a:lnTo>
                    <a:pt x="3045079" y="1023366"/>
                  </a:lnTo>
                  <a:lnTo>
                    <a:pt x="3060446" y="1066292"/>
                  </a:lnTo>
                  <a:lnTo>
                    <a:pt x="3074416" y="1109852"/>
                  </a:lnTo>
                  <a:lnTo>
                    <a:pt x="3087243" y="1153922"/>
                  </a:lnTo>
                  <a:lnTo>
                    <a:pt x="3098800" y="1198499"/>
                  </a:lnTo>
                  <a:lnTo>
                    <a:pt x="3109087" y="1243584"/>
                  </a:lnTo>
                  <a:lnTo>
                    <a:pt x="3118104" y="1289177"/>
                  </a:lnTo>
                  <a:lnTo>
                    <a:pt x="3125723" y="1335277"/>
                  </a:lnTo>
                  <a:lnTo>
                    <a:pt x="3132073" y="1381760"/>
                  </a:lnTo>
                  <a:lnTo>
                    <a:pt x="3137027" y="1428623"/>
                  </a:lnTo>
                  <a:lnTo>
                    <a:pt x="3140583" y="1475994"/>
                  </a:lnTo>
                  <a:lnTo>
                    <a:pt x="3142742" y="1523619"/>
                  </a:lnTo>
                  <a:lnTo>
                    <a:pt x="3143377" y="1571752"/>
                  </a:lnTo>
                  <a:close/>
                </a:path>
              </a:pathLst>
            </a:custGeom>
            <a:ln w="28956">
              <a:solidFill>
                <a:srgbClr val="00B4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15028" y="3218687"/>
              <a:ext cx="6464935" cy="2465705"/>
            </a:xfrm>
            <a:custGeom>
              <a:avLst/>
              <a:gdLst/>
              <a:ahLst/>
              <a:cxnLst/>
              <a:rect l="l" t="t" r="r" b="b"/>
              <a:pathLst>
                <a:path w="6464934" h="2465704">
                  <a:moveTo>
                    <a:pt x="6464808" y="306832"/>
                  </a:moveTo>
                  <a:lnTo>
                    <a:pt x="6454521" y="236474"/>
                  </a:lnTo>
                  <a:lnTo>
                    <a:pt x="6424803" y="171831"/>
                  </a:lnTo>
                  <a:lnTo>
                    <a:pt x="6378194" y="114808"/>
                  </a:lnTo>
                  <a:lnTo>
                    <a:pt x="6349238" y="89789"/>
                  </a:lnTo>
                  <a:lnTo>
                    <a:pt x="6316853" y="67310"/>
                  </a:lnTo>
                  <a:lnTo>
                    <a:pt x="6281547" y="47625"/>
                  </a:lnTo>
                  <a:lnTo>
                    <a:pt x="6243447" y="31115"/>
                  </a:lnTo>
                  <a:lnTo>
                    <a:pt x="6202934" y="17780"/>
                  </a:lnTo>
                  <a:lnTo>
                    <a:pt x="6160135" y="8001"/>
                  </a:lnTo>
                  <a:lnTo>
                    <a:pt x="6115558" y="2032"/>
                  </a:lnTo>
                  <a:lnTo>
                    <a:pt x="6069457" y="0"/>
                  </a:lnTo>
                  <a:lnTo>
                    <a:pt x="1067181" y="6858"/>
                  </a:lnTo>
                  <a:lnTo>
                    <a:pt x="1021080" y="8890"/>
                  </a:lnTo>
                  <a:lnTo>
                    <a:pt x="976376" y="14986"/>
                  </a:lnTo>
                  <a:lnTo>
                    <a:pt x="933577" y="24892"/>
                  </a:lnTo>
                  <a:lnTo>
                    <a:pt x="892937" y="38354"/>
                  </a:lnTo>
                  <a:lnTo>
                    <a:pt x="854710" y="54991"/>
                  </a:lnTo>
                  <a:lnTo>
                    <a:pt x="819277" y="74676"/>
                  </a:lnTo>
                  <a:lnTo>
                    <a:pt x="786892" y="97282"/>
                  </a:lnTo>
                  <a:lnTo>
                    <a:pt x="757682" y="122428"/>
                  </a:lnTo>
                  <a:lnTo>
                    <a:pt x="710692" y="179451"/>
                  </a:lnTo>
                  <a:lnTo>
                    <a:pt x="680720" y="244221"/>
                  </a:lnTo>
                  <a:lnTo>
                    <a:pt x="670052" y="314579"/>
                  </a:lnTo>
                  <a:lnTo>
                    <a:pt x="669417" y="522732"/>
                  </a:lnTo>
                  <a:lnTo>
                    <a:pt x="668274" y="530987"/>
                  </a:lnTo>
                  <a:lnTo>
                    <a:pt x="644398" y="557530"/>
                  </a:lnTo>
                  <a:lnTo>
                    <a:pt x="613791" y="563753"/>
                  </a:lnTo>
                  <a:lnTo>
                    <a:pt x="0" y="541655"/>
                  </a:lnTo>
                  <a:lnTo>
                    <a:pt x="654431" y="1120267"/>
                  </a:lnTo>
                  <a:lnTo>
                    <a:pt x="667512" y="1147318"/>
                  </a:lnTo>
                  <a:lnTo>
                    <a:pt x="663956" y="2158746"/>
                  </a:lnTo>
                  <a:lnTo>
                    <a:pt x="666496" y="2194560"/>
                  </a:lnTo>
                  <a:lnTo>
                    <a:pt x="686689" y="2262251"/>
                  </a:lnTo>
                  <a:lnTo>
                    <a:pt x="725170" y="2323338"/>
                  </a:lnTo>
                  <a:lnTo>
                    <a:pt x="779399" y="2375827"/>
                  </a:lnTo>
                  <a:lnTo>
                    <a:pt x="811784" y="2398293"/>
                  </a:lnTo>
                  <a:lnTo>
                    <a:pt x="847090" y="2417940"/>
                  </a:lnTo>
                  <a:lnTo>
                    <a:pt x="885190" y="2434526"/>
                  </a:lnTo>
                  <a:lnTo>
                    <a:pt x="925830" y="2447810"/>
                  </a:lnTo>
                  <a:lnTo>
                    <a:pt x="968502" y="2457577"/>
                  </a:lnTo>
                  <a:lnTo>
                    <a:pt x="1013079" y="2463584"/>
                  </a:lnTo>
                  <a:lnTo>
                    <a:pt x="1059180" y="2465603"/>
                  </a:lnTo>
                  <a:lnTo>
                    <a:pt x="6061456" y="2458796"/>
                  </a:lnTo>
                  <a:lnTo>
                    <a:pt x="6107684" y="2456675"/>
                  </a:lnTo>
                  <a:lnTo>
                    <a:pt x="6152261" y="2450566"/>
                  </a:lnTo>
                  <a:lnTo>
                    <a:pt x="6195060" y="2440698"/>
                  </a:lnTo>
                  <a:lnTo>
                    <a:pt x="6235700" y="2427313"/>
                  </a:lnTo>
                  <a:lnTo>
                    <a:pt x="6273927" y="2410650"/>
                  </a:lnTo>
                  <a:lnTo>
                    <a:pt x="6309360" y="2390927"/>
                  </a:lnTo>
                  <a:lnTo>
                    <a:pt x="6341872" y="2368423"/>
                  </a:lnTo>
                  <a:lnTo>
                    <a:pt x="6370955" y="2343277"/>
                  </a:lnTo>
                  <a:lnTo>
                    <a:pt x="6417945" y="2286127"/>
                  </a:lnTo>
                  <a:lnTo>
                    <a:pt x="6447917" y="2221484"/>
                  </a:lnTo>
                  <a:lnTo>
                    <a:pt x="6458712" y="2151126"/>
                  </a:lnTo>
                  <a:lnTo>
                    <a:pt x="6463919" y="563753"/>
                  </a:lnTo>
                  <a:lnTo>
                    <a:pt x="6464808" y="306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15028" y="3759707"/>
              <a:ext cx="6348730" cy="1924685"/>
            </a:xfrm>
            <a:custGeom>
              <a:avLst/>
              <a:gdLst/>
              <a:ahLst/>
              <a:cxnLst/>
              <a:rect l="l" t="t" r="r" b="b"/>
              <a:pathLst>
                <a:path w="6348730" h="1924685">
                  <a:moveTo>
                    <a:pt x="6348603" y="1820799"/>
                  </a:moveTo>
                  <a:lnTo>
                    <a:pt x="6289929" y="1831695"/>
                  </a:lnTo>
                  <a:lnTo>
                    <a:pt x="6228461" y="1835505"/>
                  </a:lnTo>
                  <a:lnTo>
                    <a:pt x="1226820" y="1842325"/>
                  </a:lnTo>
                  <a:lnTo>
                    <a:pt x="1180719" y="1840306"/>
                  </a:lnTo>
                  <a:lnTo>
                    <a:pt x="1136142" y="1834299"/>
                  </a:lnTo>
                  <a:lnTo>
                    <a:pt x="1093470" y="1824482"/>
                  </a:lnTo>
                  <a:lnTo>
                    <a:pt x="1052830" y="1811274"/>
                  </a:lnTo>
                  <a:lnTo>
                    <a:pt x="1014730" y="1794637"/>
                  </a:lnTo>
                  <a:lnTo>
                    <a:pt x="979424" y="1774952"/>
                  </a:lnTo>
                  <a:lnTo>
                    <a:pt x="947166" y="1752473"/>
                  </a:lnTo>
                  <a:lnTo>
                    <a:pt x="918210" y="1727454"/>
                  </a:lnTo>
                  <a:lnTo>
                    <a:pt x="871474" y="1670431"/>
                  </a:lnTo>
                  <a:lnTo>
                    <a:pt x="841883" y="1605788"/>
                  </a:lnTo>
                  <a:lnTo>
                    <a:pt x="831596" y="1535430"/>
                  </a:lnTo>
                  <a:lnTo>
                    <a:pt x="835152" y="523621"/>
                  </a:lnTo>
                  <a:lnTo>
                    <a:pt x="834263" y="516255"/>
                  </a:lnTo>
                  <a:lnTo>
                    <a:pt x="271907" y="9779"/>
                  </a:lnTo>
                  <a:lnTo>
                    <a:pt x="0" y="0"/>
                  </a:lnTo>
                  <a:lnTo>
                    <a:pt x="654304" y="578866"/>
                  </a:lnTo>
                  <a:lnTo>
                    <a:pt x="667385" y="605917"/>
                  </a:lnTo>
                  <a:lnTo>
                    <a:pt x="663829" y="1617726"/>
                  </a:lnTo>
                  <a:lnTo>
                    <a:pt x="666369" y="1653413"/>
                  </a:lnTo>
                  <a:lnTo>
                    <a:pt x="674116" y="1688084"/>
                  </a:lnTo>
                  <a:lnTo>
                    <a:pt x="703707" y="1752727"/>
                  </a:lnTo>
                  <a:lnTo>
                    <a:pt x="750443" y="1809750"/>
                  </a:lnTo>
                  <a:lnTo>
                    <a:pt x="779399" y="1834794"/>
                  </a:lnTo>
                  <a:lnTo>
                    <a:pt x="811657" y="1857286"/>
                  </a:lnTo>
                  <a:lnTo>
                    <a:pt x="846963" y="1876933"/>
                  </a:lnTo>
                  <a:lnTo>
                    <a:pt x="885063" y="1893519"/>
                  </a:lnTo>
                  <a:lnTo>
                    <a:pt x="925703" y="1906816"/>
                  </a:lnTo>
                  <a:lnTo>
                    <a:pt x="968375" y="1916582"/>
                  </a:lnTo>
                  <a:lnTo>
                    <a:pt x="1012952" y="1922589"/>
                  </a:lnTo>
                  <a:lnTo>
                    <a:pt x="1059053" y="1924608"/>
                  </a:lnTo>
                  <a:lnTo>
                    <a:pt x="6060694" y="1917788"/>
                  </a:lnTo>
                  <a:lnTo>
                    <a:pt x="6108446" y="1915502"/>
                  </a:lnTo>
                  <a:lnTo>
                    <a:pt x="6154547" y="1908911"/>
                  </a:lnTo>
                  <a:lnTo>
                    <a:pt x="6198743" y="1898294"/>
                  </a:lnTo>
                  <a:lnTo>
                    <a:pt x="6240526" y="1883918"/>
                  </a:lnTo>
                  <a:lnTo>
                    <a:pt x="6279642" y="1866036"/>
                  </a:lnTo>
                  <a:lnTo>
                    <a:pt x="6315710" y="1844929"/>
                  </a:lnTo>
                  <a:lnTo>
                    <a:pt x="6319266" y="1842325"/>
                  </a:lnTo>
                  <a:lnTo>
                    <a:pt x="6348603" y="1820799"/>
                  </a:lnTo>
                  <a:close/>
                </a:path>
              </a:pathLst>
            </a:custGeom>
            <a:solidFill>
              <a:srgbClr val="444647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241292" y="3136391"/>
              <a:ext cx="6743700" cy="2630170"/>
            </a:xfrm>
            <a:custGeom>
              <a:avLst/>
              <a:gdLst/>
              <a:ahLst/>
              <a:cxnLst/>
              <a:rect l="l" t="t" r="r" b="b"/>
              <a:pathLst>
                <a:path w="6743700" h="2630170">
                  <a:moveTo>
                    <a:pt x="6743573" y="388874"/>
                  </a:moveTo>
                  <a:lnTo>
                    <a:pt x="6734810" y="314960"/>
                  </a:lnTo>
                  <a:lnTo>
                    <a:pt x="6708902" y="245745"/>
                  </a:lnTo>
                  <a:lnTo>
                    <a:pt x="6667754" y="182499"/>
                  </a:lnTo>
                  <a:lnTo>
                    <a:pt x="6641846" y="153416"/>
                  </a:lnTo>
                  <a:lnTo>
                    <a:pt x="6637782" y="149644"/>
                  </a:lnTo>
                  <a:lnTo>
                    <a:pt x="6637782" y="388874"/>
                  </a:lnTo>
                  <a:lnTo>
                    <a:pt x="6631686" y="2233422"/>
                  </a:lnTo>
                  <a:lnTo>
                    <a:pt x="6621018" y="2303780"/>
                  </a:lnTo>
                  <a:lnTo>
                    <a:pt x="6591046" y="2368423"/>
                  </a:lnTo>
                  <a:lnTo>
                    <a:pt x="6544056" y="2425573"/>
                  </a:lnTo>
                  <a:lnTo>
                    <a:pt x="6514973" y="2450719"/>
                  </a:lnTo>
                  <a:lnTo>
                    <a:pt x="6482461" y="2473261"/>
                  </a:lnTo>
                  <a:lnTo>
                    <a:pt x="6447028" y="2492984"/>
                  </a:lnTo>
                  <a:lnTo>
                    <a:pt x="6408801" y="2509659"/>
                  </a:lnTo>
                  <a:lnTo>
                    <a:pt x="6368161" y="2523045"/>
                  </a:lnTo>
                  <a:lnTo>
                    <a:pt x="6325362" y="2532913"/>
                  </a:lnTo>
                  <a:lnTo>
                    <a:pt x="6280785" y="2539022"/>
                  </a:lnTo>
                  <a:lnTo>
                    <a:pt x="6234684" y="2541143"/>
                  </a:lnTo>
                  <a:lnTo>
                    <a:pt x="1233805" y="2547950"/>
                  </a:lnTo>
                  <a:lnTo>
                    <a:pt x="1187577" y="2545931"/>
                  </a:lnTo>
                  <a:lnTo>
                    <a:pt x="1143000" y="2539923"/>
                  </a:lnTo>
                  <a:lnTo>
                    <a:pt x="1100328" y="2530157"/>
                  </a:lnTo>
                  <a:lnTo>
                    <a:pt x="1059815" y="2516873"/>
                  </a:lnTo>
                  <a:lnTo>
                    <a:pt x="1021715" y="2500287"/>
                  </a:lnTo>
                  <a:lnTo>
                    <a:pt x="986282" y="2480640"/>
                  </a:lnTo>
                  <a:lnTo>
                    <a:pt x="954024" y="2458161"/>
                  </a:lnTo>
                  <a:lnTo>
                    <a:pt x="925068" y="2433066"/>
                  </a:lnTo>
                  <a:lnTo>
                    <a:pt x="878459" y="2376043"/>
                  </a:lnTo>
                  <a:lnTo>
                    <a:pt x="848868" y="2311400"/>
                  </a:lnTo>
                  <a:lnTo>
                    <a:pt x="838581" y="2241169"/>
                  </a:lnTo>
                  <a:lnTo>
                    <a:pt x="842137" y="1229614"/>
                  </a:lnTo>
                  <a:lnTo>
                    <a:pt x="841248" y="1222121"/>
                  </a:lnTo>
                  <a:lnTo>
                    <a:pt x="838708" y="1215136"/>
                  </a:lnTo>
                  <a:lnTo>
                    <a:pt x="834644" y="1208405"/>
                  </a:lnTo>
                  <a:lnTo>
                    <a:pt x="829056" y="1202436"/>
                  </a:lnTo>
                  <a:lnTo>
                    <a:pt x="174752" y="623824"/>
                  </a:lnTo>
                  <a:lnTo>
                    <a:pt x="788416" y="645922"/>
                  </a:lnTo>
                  <a:lnTo>
                    <a:pt x="827532" y="634619"/>
                  </a:lnTo>
                  <a:lnTo>
                    <a:pt x="844042" y="592709"/>
                  </a:lnTo>
                  <a:lnTo>
                    <a:pt x="844550" y="396621"/>
                  </a:lnTo>
                  <a:lnTo>
                    <a:pt x="847344" y="360934"/>
                  </a:lnTo>
                  <a:lnTo>
                    <a:pt x="868045" y="293116"/>
                  </a:lnTo>
                  <a:lnTo>
                    <a:pt x="906907" y="231902"/>
                  </a:lnTo>
                  <a:lnTo>
                    <a:pt x="961390" y="179324"/>
                  </a:lnTo>
                  <a:lnTo>
                    <a:pt x="993902" y="156718"/>
                  </a:lnTo>
                  <a:lnTo>
                    <a:pt x="1029335" y="137033"/>
                  </a:lnTo>
                  <a:lnTo>
                    <a:pt x="1067562" y="120396"/>
                  </a:lnTo>
                  <a:lnTo>
                    <a:pt x="1108202" y="106934"/>
                  </a:lnTo>
                  <a:lnTo>
                    <a:pt x="1151001" y="97155"/>
                  </a:lnTo>
                  <a:lnTo>
                    <a:pt x="1195578" y="91059"/>
                  </a:lnTo>
                  <a:lnTo>
                    <a:pt x="1241679" y="88900"/>
                  </a:lnTo>
                  <a:lnTo>
                    <a:pt x="6251321" y="82435"/>
                  </a:lnTo>
                  <a:lnTo>
                    <a:pt x="6288659" y="84074"/>
                  </a:lnTo>
                  <a:lnTo>
                    <a:pt x="6333236" y="90043"/>
                  </a:lnTo>
                  <a:lnTo>
                    <a:pt x="6376035" y="99822"/>
                  </a:lnTo>
                  <a:lnTo>
                    <a:pt x="6416548" y="113157"/>
                  </a:lnTo>
                  <a:lnTo>
                    <a:pt x="6454648" y="129794"/>
                  </a:lnTo>
                  <a:lnTo>
                    <a:pt x="6489954" y="149352"/>
                  </a:lnTo>
                  <a:lnTo>
                    <a:pt x="6522339" y="171831"/>
                  </a:lnTo>
                  <a:lnTo>
                    <a:pt x="6551295" y="196977"/>
                  </a:lnTo>
                  <a:lnTo>
                    <a:pt x="6597904" y="254000"/>
                  </a:lnTo>
                  <a:lnTo>
                    <a:pt x="6627495" y="318643"/>
                  </a:lnTo>
                  <a:lnTo>
                    <a:pt x="6637782" y="388874"/>
                  </a:lnTo>
                  <a:lnTo>
                    <a:pt x="6637782" y="149644"/>
                  </a:lnTo>
                  <a:lnTo>
                    <a:pt x="6580886" y="101600"/>
                  </a:lnTo>
                  <a:lnTo>
                    <a:pt x="6546088" y="79121"/>
                  </a:lnTo>
                  <a:lnTo>
                    <a:pt x="6508750" y="59055"/>
                  </a:lnTo>
                  <a:lnTo>
                    <a:pt x="6469126" y="41656"/>
                  </a:lnTo>
                  <a:lnTo>
                    <a:pt x="6427343" y="27051"/>
                  </a:lnTo>
                  <a:lnTo>
                    <a:pt x="6383528" y="15367"/>
                  </a:lnTo>
                  <a:lnTo>
                    <a:pt x="6338062" y="6985"/>
                  </a:lnTo>
                  <a:lnTo>
                    <a:pt x="6291072" y="1778"/>
                  </a:lnTo>
                  <a:lnTo>
                    <a:pt x="6242812" y="0"/>
                  </a:lnTo>
                  <a:lnTo>
                    <a:pt x="1241933" y="6858"/>
                  </a:lnTo>
                  <a:lnTo>
                    <a:pt x="1193673" y="8636"/>
                  </a:lnTo>
                  <a:lnTo>
                    <a:pt x="1146683" y="13970"/>
                  </a:lnTo>
                  <a:lnTo>
                    <a:pt x="1101090" y="22606"/>
                  </a:lnTo>
                  <a:lnTo>
                    <a:pt x="1057275" y="34290"/>
                  </a:lnTo>
                  <a:lnTo>
                    <a:pt x="1015365" y="49022"/>
                  </a:lnTo>
                  <a:lnTo>
                    <a:pt x="975614" y="66421"/>
                  </a:lnTo>
                  <a:lnTo>
                    <a:pt x="938149" y="86614"/>
                  </a:lnTo>
                  <a:lnTo>
                    <a:pt x="903224" y="109220"/>
                  </a:lnTo>
                  <a:lnTo>
                    <a:pt x="871093" y="134112"/>
                  </a:lnTo>
                  <a:lnTo>
                    <a:pt x="842010" y="161163"/>
                  </a:lnTo>
                  <a:lnTo>
                    <a:pt x="815975" y="190246"/>
                  </a:lnTo>
                  <a:lnTo>
                    <a:pt x="793369" y="221107"/>
                  </a:lnTo>
                  <a:lnTo>
                    <a:pt x="759206" y="287528"/>
                  </a:lnTo>
                  <a:lnTo>
                    <a:pt x="741172" y="359283"/>
                  </a:lnTo>
                  <a:lnTo>
                    <a:pt x="738378" y="561975"/>
                  </a:lnTo>
                  <a:lnTo>
                    <a:pt x="55626" y="537337"/>
                  </a:lnTo>
                  <a:lnTo>
                    <a:pt x="14097" y="550545"/>
                  </a:lnTo>
                  <a:lnTo>
                    <a:pt x="0" y="578358"/>
                  </a:lnTo>
                  <a:lnTo>
                    <a:pt x="762" y="585597"/>
                  </a:lnTo>
                  <a:lnTo>
                    <a:pt x="3302" y="592709"/>
                  </a:lnTo>
                  <a:lnTo>
                    <a:pt x="7366" y="599313"/>
                  </a:lnTo>
                  <a:lnTo>
                    <a:pt x="13081" y="605409"/>
                  </a:lnTo>
                  <a:lnTo>
                    <a:pt x="736219" y="1245108"/>
                  </a:lnTo>
                  <a:lnTo>
                    <a:pt x="732790" y="2241169"/>
                  </a:lnTo>
                  <a:lnTo>
                    <a:pt x="741553" y="2315083"/>
                  </a:lnTo>
                  <a:lnTo>
                    <a:pt x="767461" y="2384298"/>
                  </a:lnTo>
                  <a:lnTo>
                    <a:pt x="808609" y="2447544"/>
                  </a:lnTo>
                  <a:lnTo>
                    <a:pt x="834390" y="2476563"/>
                  </a:lnTo>
                  <a:lnTo>
                    <a:pt x="863473" y="2503551"/>
                  </a:lnTo>
                  <a:lnTo>
                    <a:pt x="895477" y="2528405"/>
                  </a:lnTo>
                  <a:lnTo>
                    <a:pt x="930275" y="2550922"/>
                  </a:lnTo>
                  <a:lnTo>
                    <a:pt x="967613" y="2570975"/>
                  </a:lnTo>
                  <a:lnTo>
                    <a:pt x="1007237" y="2588374"/>
                  </a:lnTo>
                  <a:lnTo>
                    <a:pt x="1049020" y="2602979"/>
                  </a:lnTo>
                  <a:lnTo>
                    <a:pt x="1092835" y="2614599"/>
                  </a:lnTo>
                  <a:lnTo>
                    <a:pt x="1138301" y="2623096"/>
                  </a:lnTo>
                  <a:lnTo>
                    <a:pt x="1185291" y="2628290"/>
                  </a:lnTo>
                  <a:lnTo>
                    <a:pt x="1233551" y="2630017"/>
                  </a:lnTo>
                  <a:lnTo>
                    <a:pt x="6234430" y="2623210"/>
                  </a:lnTo>
                  <a:lnTo>
                    <a:pt x="6282690" y="2621369"/>
                  </a:lnTo>
                  <a:lnTo>
                    <a:pt x="6329680" y="2616073"/>
                  </a:lnTo>
                  <a:lnTo>
                    <a:pt x="6375146" y="2607475"/>
                  </a:lnTo>
                  <a:lnTo>
                    <a:pt x="6418961" y="2595740"/>
                  </a:lnTo>
                  <a:lnTo>
                    <a:pt x="6460871" y="2581046"/>
                  </a:lnTo>
                  <a:lnTo>
                    <a:pt x="6500749" y="2563545"/>
                  </a:lnTo>
                  <a:lnTo>
                    <a:pt x="6573012" y="2520810"/>
                  </a:lnTo>
                  <a:lnTo>
                    <a:pt x="6605270" y="2495893"/>
                  </a:lnTo>
                  <a:lnTo>
                    <a:pt x="6634353" y="2468842"/>
                  </a:lnTo>
                  <a:lnTo>
                    <a:pt x="6660388" y="2439797"/>
                  </a:lnTo>
                  <a:lnTo>
                    <a:pt x="6682994" y="2408936"/>
                  </a:lnTo>
                  <a:lnTo>
                    <a:pt x="6717157" y="2342515"/>
                  </a:lnTo>
                  <a:lnTo>
                    <a:pt x="6735064" y="2270760"/>
                  </a:lnTo>
                  <a:lnTo>
                    <a:pt x="6737477" y="2233295"/>
                  </a:lnTo>
                  <a:lnTo>
                    <a:pt x="6743573" y="388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41292" y="3136391"/>
              <a:ext cx="6743700" cy="2630170"/>
            </a:xfrm>
            <a:custGeom>
              <a:avLst/>
              <a:gdLst/>
              <a:ahLst/>
              <a:cxnLst/>
              <a:rect l="l" t="t" r="r" b="b"/>
              <a:pathLst>
                <a:path w="6743700" h="2630170">
                  <a:moveTo>
                    <a:pt x="6743573" y="388874"/>
                  </a:moveTo>
                  <a:lnTo>
                    <a:pt x="6734810" y="314960"/>
                  </a:lnTo>
                  <a:lnTo>
                    <a:pt x="6708902" y="245745"/>
                  </a:lnTo>
                  <a:lnTo>
                    <a:pt x="6704457" y="238061"/>
                  </a:lnTo>
                  <a:lnTo>
                    <a:pt x="6704457" y="388874"/>
                  </a:lnTo>
                  <a:lnTo>
                    <a:pt x="6698361" y="2233422"/>
                  </a:lnTo>
                  <a:lnTo>
                    <a:pt x="6685788" y="2301748"/>
                  </a:lnTo>
                  <a:lnTo>
                    <a:pt x="6650990" y="2369312"/>
                  </a:lnTo>
                  <a:lnTo>
                    <a:pt x="6626479" y="2401824"/>
                  </a:lnTo>
                  <a:lnTo>
                    <a:pt x="6597777" y="2433066"/>
                  </a:lnTo>
                  <a:lnTo>
                    <a:pt x="6565519" y="2462593"/>
                  </a:lnTo>
                  <a:lnTo>
                    <a:pt x="6530213" y="2490051"/>
                  </a:lnTo>
                  <a:lnTo>
                    <a:pt x="6492113" y="2515057"/>
                  </a:lnTo>
                  <a:lnTo>
                    <a:pt x="6451854" y="2537256"/>
                  </a:lnTo>
                  <a:lnTo>
                    <a:pt x="6409944" y="2556256"/>
                  </a:lnTo>
                  <a:lnTo>
                    <a:pt x="6366764" y="2571699"/>
                  </a:lnTo>
                  <a:lnTo>
                    <a:pt x="6322822" y="2583205"/>
                  </a:lnTo>
                  <a:lnTo>
                    <a:pt x="6278626" y="2590406"/>
                  </a:lnTo>
                  <a:lnTo>
                    <a:pt x="6234684" y="2592921"/>
                  </a:lnTo>
                  <a:lnTo>
                    <a:pt x="1233805" y="2599728"/>
                  </a:lnTo>
                  <a:lnTo>
                    <a:pt x="1189863" y="2597315"/>
                  </a:lnTo>
                  <a:lnTo>
                    <a:pt x="1145667" y="2590215"/>
                  </a:lnTo>
                  <a:lnTo>
                    <a:pt x="1101852" y="2578798"/>
                  </a:lnTo>
                  <a:lnTo>
                    <a:pt x="1058672" y="2563444"/>
                  </a:lnTo>
                  <a:lnTo>
                    <a:pt x="1016762" y="2544521"/>
                  </a:lnTo>
                  <a:lnTo>
                    <a:pt x="976630" y="2522397"/>
                  </a:lnTo>
                  <a:lnTo>
                    <a:pt x="938784" y="2497455"/>
                  </a:lnTo>
                  <a:lnTo>
                    <a:pt x="903478" y="2470073"/>
                  </a:lnTo>
                  <a:lnTo>
                    <a:pt x="871347" y="2440559"/>
                  </a:lnTo>
                  <a:lnTo>
                    <a:pt x="842899" y="2409444"/>
                  </a:lnTo>
                  <a:lnTo>
                    <a:pt x="818515" y="2376932"/>
                  </a:lnTo>
                  <a:lnTo>
                    <a:pt x="798830" y="2343531"/>
                  </a:lnTo>
                  <a:lnTo>
                    <a:pt x="774954" y="2275205"/>
                  </a:lnTo>
                  <a:lnTo>
                    <a:pt x="771906" y="2241169"/>
                  </a:lnTo>
                  <a:lnTo>
                    <a:pt x="775462" y="1229614"/>
                  </a:lnTo>
                  <a:lnTo>
                    <a:pt x="774573" y="1222121"/>
                  </a:lnTo>
                  <a:lnTo>
                    <a:pt x="772160" y="1215136"/>
                  </a:lnTo>
                  <a:lnTo>
                    <a:pt x="767969" y="1208405"/>
                  </a:lnTo>
                  <a:lnTo>
                    <a:pt x="762381" y="1202436"/>
                  </a:lnTo>
                  <a:lnTo>
                    <a:pt x="41529" y="572008"/>
                  </a:lnTo>
                  <a:lnTo>
                    <a:pt x="721741" y="594106"/>
                  </a:lnTo>
                  <a:lnTo>
                    <a:pt x="760857" y="582803"/>
                  </a:lnTo>
                  <a:lnTo>
                    <a:pt x="778002" y="396621"/>
                  </a:lnTo>
                  <a:lnTo>
                    <a:pt x="781304" y="362585"/>
                  </a:lnTo>
                  <a:lnTo>
                    <a:pt x="805434" y="294259"/>
                  </a:lnTo>
                  <a:lnTo>
                    <a:pt x="825373" y="260731"/>
                  </a:lnTo>
                  <a:lnTo>
                    <a:pt x="849884" y="228219"/>
                  </a:lnTo>
                  <a:lnTo>
                    <a:pt x="878459" y="196977"/>
                  </a:lnTo>
                  <a:lnTo>
                    <a:pt x="910717" y="167386"/>
                  </a:lnTo>
                  <a:lnTo>
                    <a:pt x="946150" y="139954"/>
                  </a:lnTo>
                  <a:lnTo>
                    <a:pt x="984250" y="114935"/>
                  </a:lnTo>
                  <a:lnTo>
                    <a:pt x="1024509" y="92837"/>
                  </a:lnTo>
                  <a:lnTo>
                    <a:pt x="1066419" y="73787"/>
                  </a:lnTo>
                  <a:lnTo>
                    <a:pt x="1109599" y="58293"/>
                  </a:lnTo>
                  <a:lnTo>
                    <a:pt x="1153541" y="46863"/>
                  </a:lnTo>
                  <a:lnTo>
                    <a:pt x="1197737" y="39624"/>
                  </a:lnTo>
                  <a:lnTo>
                    <a:pt x="1241679" y="37084"/>
                  </a:lnTo>
                  <a:lnTo>
                    <a:pt x="6246888" y="30480"/>
                  </a:lnTo>
                  <a:lnTo>
                    <a:pt x="6286500" y="32766"/>
                  </a:lnTo>
                  <a:lnTo>
                    <a:pt x="6330696" y="39751"/>
                  </a:lnTo>
                  <a:lnTo>
                    <a:pt x="6374511" y="51181"/>
                  </a:lnTo>
                  <a:lnTo>
                    <a:pt x="6417691" y="66548"/>
                  </a:lnTo>
                  <a:lnTo>
                    <a:pt x="6459474" y="85471"/>
                  </a:lnTo>
                  <a:lnTo>
                    <a:pt x="6499733" y="107569"/>
                  </a:lnTo>
                  <a:lnTo>
                    <a:pt x="6537579" y="132588"/>
                  </a:lnTo>
                  <a:lnTo>
                    <a:pt x="6572885" y="160020"/>
                  </a:lnTo>
                  <a:lnTo>
                    <a:pt x="6605016" y="189484"/>
                  </a:lnTo>
                  <a:lnTo>
                    <a:pt x="6633464" y="220599"/>
                  </a:lnTo>
                  <a:lnTo>
                    <a:pt x="6657848" y="253111"/>
                  </a:lnTo>
                  <a:lnTo>
                    <a:pt x="6677533" y="286512"/>
                  </a:lnTo>
                  <a:lnTo>
                    <a:pt x="6701409" y="354838"/>
                  </a:lnTo>
                  <a:lnTo>
                    <a:pt x="6704457" y="388874"/>
                  </a:lnTo>
                  <a:lnTo>
                    <a:pt x="6704457" y="238061"/>
                  </a:lnTo>
                  <a:lnTo>
                    <a:pt x="6667754" y="182499"/>
                  </a:lnTo>
                  <a:lnTo>
                    <a:pt x="6641846" y="153416"/>
                  </a:lnTo>
                  <a:lnTo>
                    <a:pt x="6612890" y="126492"/>
                  </a:lnTo>
                  <a:lnTo>
                    <a:pt x="6580886" y="101600"/>
                  </a:lnTo>
                  <a:lnTo>
                    <a:pt x="6546088" y="79121"/>
                  </a:lnTo>
                  <a:lnTo>
                    <a:pt x="6508750" y="59055"/>
                  </a:lnTo>
                  <a:lnTo>
                    <a:pt x="6469126" y="41656"/>
                  </a:lnTo>
                  <a:lnTo>
                    <a:pt x="6427343" y="27051"/>
                  </a:lnTo>
                  <a:lnTo>
                    <a:pt x="6383528" y="15367"/>
                  </a:lnTo>
                  <a:lnTo>
                    <a:pt x="6338062" y="6985"/>
                  </a:lnTo>
                  <a:lnTo>
                    <a:pt x="6291072" y="1778"/>
                  </a:lnTo>
                  <a:lnTo>
                    <a:pt x="6242812" y="0"/>
                  </a:lnTo>
                  <a:lnTo>
                    <a:pt x="1241933" y="6858"/>
                  </a:lnTo>
                  <a:lnTo>
                    <a:pt x="1193673" y="8636"/>
                  </a:lnTo>
                  <a:lnTo>
                    <a:pt x="1146683" y="13970"/>
                  </a:lnTo>
                  <a:lnTo>
                    <a:pt x="1101090" y="22606"/>
                  </a:lnTo>
                  <a:lnTo>
                    <a:pt x="1057275" y="34290"/>
                  </a:lnTo>
                  <a:lnTo>
                    <a:pt x="1015365" y="49022"/>
                  </a:lnTo>
                  <a:lnTo>
                    <a:pt x="975614" y="66421"/>
                  </a:lnTo>
                  <a:lnTo>
                    <a:pt x="938149" y="86614"/>
                  </a:lnTo>
                  <a:lnTo>
                    <a:pt x="903224" y="109220"/>
                  </a:lnTo>
                  <a:lnTo>
                    <a:pt x="871093" y="134112"/>
                  </a:lnTo>
                  <a:lnTo>
                    <a:pt x="842010" y="161163"/>
                  </a:lnTo>
                  <a:lnTo>
                    <a:pt x="815975" y="190246"/>
                  </a:lnTo>
                  <a:lnTo>
                    <a:pt x="793369" y="221107"/>
                  </a:lnTo>
                  <a:lnTo>
                    <a:pt x="759206" y="287528"/>
                  </a:lnTo>
                  <a:lnTo>
                    <a:pt x="741172" y="359283"/>
                  </a:lnTo>
                  <a:lnTo>
                    <a:pt x="738378" y="561975"/>
                  </a:lnTo>
                  <a:lnTo>
                    <a:pt x="55626" y="537337"/>
                  </a:lnTo>
                  <a:lnTo>
                    <a:pt x="14097" y="550545"/>
                  </a:lnTo>
                  <a:lnTo>
                    <a:pt x="0" y="578358"/>
                  </a:lnTo>
                  <a:lnTo>
                    <a:pt x="762" y="585597"/>
                  </a:lnTo>
                  <a:lnTo>
                    <a:pt x="3302" y="592709"/>
                  </a:lnTo>
                  <a:lnTo>
                    <a:pt x="7366" y="599313"/>
                  </a:lnTo>
                  <a:lnTo>
                    <a:pt x="13081" y="605409"/>
                  </a:lnTo>
                  <a:lnTo>
                    <a:pt x="736219" y="1245108"/>
                  </a:lnTo>
                  <a:lnTo>
                    <a:pt x="732790" y="2241169"/>
                  </a:lnTo>
                  <a:lnTo>
                    <a:pt x="741553" y="2315083"/>
                  </a:lnTo>
                  <a:lnTo>
                    <a:pt x="767461" y="2384298"/>
                  </a:lnTo>
                  <a:lnTo>
                    <a:pt x="808609" y="2447544"/>
                  </a:lnTo>
                  <a:lnTo>
                    <a:pt x="834390" y="2476563"/>
                  </a:lnTo>
                  <a:lnTo>
                    <a:pt x="863473" y="2503551"/>
                  </a:lnTo>
                  <a:lnTo>
                    <a:pt x="895477" y="2528405"/>
                  </a:lnTo>
                  <a:lnTo>
                    <a:pt x="930275" y="2550922"/>
                  </a:lnTo>
                  <a:lnTo>
                    <a:pt x="967613" y="2570975"/>
                  </a:lnTo>
                  <a:lnTo>
                    <a:pt x="1007237" y="2588374"/>
                  </a:lnTo>
                  <a:lnTo>
                    <a:pt x="1049020" y="2602979"/>
                  </a:lnTo>
                  <a:lnTo>
                    <a:pt x="1092835" y="2614599"/>
                  </a:lnTo>
                  <a:lnTo>
                    <a:pt x="1138301" y="2623096"/>
                  </a:lnTo>
                  <a:lnTo>
                    <a:pt x="1185291" y="2628290"/>
                  </a:lnTo>
                  <a:lnTo>
                    <a:pt x="1233551" y="2630017"/>
                  </a:lnTo>
                  <a:lnTo>
                    <a:pt x="6234430" y="2623210"/>
                  </a:lnTo>
                  <a:lnTo>
                    <a:pt x="6282690" y="2621369"/>
                  </a:lnTo>
                  <a:lnTo>
                    <a:pt x="6329680" y="2616073"/>
                  </a:lnTo>
                  <a:lnTo>
                    <a:pt x="6375146" y="2607475"/>
                  </a:lnTo>
                  <a:lnTo>
                    <a:pt x="6460871" y="2581046"/>
                  </a:lnTo>
                  <a:lnTo>
                    <a:pt x="6500749" y="2563545"/>
                  </a:lnTo>
                  <a:lnTo>
                    <a:pt x="6538214" y="2543416"/>
                  </a:lnTo>
                  <a:lnTo>
                    <a:pt x="6573012" y="2520810"/>
                  </a:lnTo>
                  <a:lnTo>
                    <a:pt x="6605270" y="2495893"/>
                  </a:lnTo>
                  <a:lnTo>
                    <a:pt x="6634353" y="2468842"/>
                  </a:lnTo>
                  <a:lnTo>
                    <a:pt x="6660388" y="2439797"/>
                  </a:lnTo>
                  <a:lnTo>
                    <a:pt x="6682994" y="2408936"/>
                  </a:lnTo>
                  <a:lnTo>
                    <a:pt x="6717157" y="2342515"/>
                  </a:lnTo>
                  <a:lnTo>
                    <a:pt x="6735064" y="2270760"/>
                  </a:lnTo>
                  <a:lnTo>
                    <a:pt x="6737477" y="2233295"/>
                  </a:lnTo>
                  <a:lnTo>
                    <a:pt x="6743573" y="388874"/>
                  </a:lnTo>
                  <a:close/>
                </a:path>
              </a:pathLst>
            </a:custGeom>
            <a:solidFill>
              <a:srgbClr val="B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6951" y="3510991"/>
              <a:ext cx="965453" cy="2685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0495" y="3510991"/>
              <a:ext cx="1053693" cy="26852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8113" y="3510991"/>
              <a:ext cx="890016" cy="26852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0029" y="3510991"/>
              <a:ext cx="2432024" cy="2685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6951" y="3751529"/>
              <a:ext cx="3111245" cy="26852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43493" y="3751529"/>
              <a:ext cx="1502028" cy="27157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06914" y="3751529"/>
              <a:ext cx="347472" cy="2715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07142" y="3751529"/>
              <a:ext cx="371855" cy="2715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76951" y="3992880"/>
              <a:ext cx="643737" cy="2712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13398" y="3992880"/>
              <a:ext cx="109727" cy="2712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20663" y="4552188"/>
              <a:ext cx="972121" cy="2682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35063" y="4552188"/>
              <a:ext cx="347929" cy="2682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20304" y="4552188"/>
              <a:ext cx="623620" cy="268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20663" y="4831080"/>
              <a:ext cx="992289" cy="2682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4019" y="4831080"/>
              <a:ext cx="347929" cy="2682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47736" y="4831080"/>
              <a:ext cx="1440306" cy="268224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021451" y="4321556"/>
            <a:ext cx="106045" cy="8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80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280659" y="3366516"/>
            <a:ext cx="4521835" cy="1818639"/>
            <a:chOff x="5280659" y="3561588"/>
            <a:chExt cx="4521835" cy="1818639"/>
          </a:xfrm>
        </p:grpSpPr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20662" y="5111445"/>
              <a:ext cx="1818766" cy="26852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82660" y="5111445"/>
              <a:ext cx="222503" cy="26852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48776" y="5111445"/>
              <a:ext cx="1553209" cy="26852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80659" y="3561588"/>
              <a:ext cx="176784" cy="179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054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810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335" y="894334"/>
              <a:ext cx="1707514" cy="2560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213347" y="1185672"/>
            <a:ext cx="5889625" cy="5120640"/>
            <a:chOff x="6213347" y="1533144"/>
            <a:chExt cx="588962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54168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16804" y="3240024"/>
                  </a:lnTo>
                  <a:lnTo>
                    <a:pt x="5445698" y="3234199"/>
                  </a:lnTo>
                  <a:lnTo>
                    <a:pt x="5469270" y="3218313"/>
                  </a:lnTo>
                  <a:lnTo>
                    <a:pt x="5485151" y="3194750"/>
                  </a:lnTo>
                  <a:lnTo>
                    <a:pt x="5490972" y="3165894"/>
                  </a:lnTo>
                  <a:lnTo>
                    <a:pt x="5490972" y="74167"/>
                  </a:lnTo>
                  <a:lnTo>
                    <a:pt x="5485151" y="45273"/>
                  </a:lnTo>
                  <a:lnTo>
                    <a:pt x="5469270" y="21701"/>
                  </a:lnTo>
                  <a:lnTo>
                    <a:pt x="5445698" y="5820"/>
                  </a:lnTo>
                  <a:lnTo>
                    <a:pt x="541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16804" y="0"/>
                  </a:lnTo>
                  <a:lnTo>
                    <a:pt x="5445698" y="5820"/>
                  </a:lnTo>
                  <a:lnTo>
                    <a:pt x="5469270" y="21701"/>
                  </a:lnTo>
                  <a:lnTo>
                    <a:pt x="5485151" y="45273"/>
                  </a:lnTo>
                  <a:lnTo>
                    <a:pt x="5490972" y="74167"/>
                  </a:lnTo>
                  <a:lnTo>
                    <a:pt x="5490972" y="3165894"/>
                  </a:lnTo>
                  <a:lnTo>
                    <a:pt x="5485151" y="3194750"/>
                  </a:lnTo>
                  <a:lnTo>
                    <a:pt x="5469270" y="3218313"/>
                  </a:lnTo>
                  <a:lnTo>
                    <a:pt x="5445698" y="3234199"/>
                  </a:lnTo>
                  <a:lnTo>
                    <a:pt x="5416804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1988820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4151"/>
              <a:ext cx="5671058" cy="2377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9580"/>
              <a:ext cx="2584577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2798" y="2489580"/>
              <a:ext cx="2926842" cy="2407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533" y="2756280"/>
              <a:ext cx="3558540" cy="2407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8539" y="3285744"/>
              <a:ext cx="3636263" cy="3229355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01752" y="1380744"/>
            <a:ext cx="309880" cy="314325"/>
            <a:chOff x="301752" y="1728216"/>
            <a:chExt cx="309880" cy="314325"/>
          </a:xfrm>
        </p:grpSpPr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7849" y="1428242"/>
            <a:ext cx="1923795" cy="301751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38963" y="1875154"/>
            <a:ext cx="5655310" cy="4341495"/>
            <a:chOff x="238963" y="2222626"/>
            <a:chExt cx="5655310" cy="4341495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63" y="2222626"/>
              <a:ext cx="5470017" cy="2240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63" y="2471292"/>
              <a:ext cx="3937889" cy="2240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8036" y="2472816"/>
              <a:ext cx="1051064" cy="2255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02605" y="2472816"/>
              <a:ext cx="354329" cy="22555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963" y="2722752"/>
              <a:ext cx="857250" cy="2255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0963" y="2721228"/>
              <a:ext cx="1762506" cy="2240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86812" y="2722752"/>
              <a:ext cx="762952" cy="22555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09187" y="2721228"/>
              <a:ext cx="2420619" cy="2240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8963" y="2969640"/>
              <a:ext cx="1670558" cy="22402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30069" y="2971164"/>
              <a:ext cx="747547" cy="22555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31363" y="2969640"/>
              <a:ext cx="3362452" cy="2240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57655" y="3169919"/>
              <a:ext cx="3941064" cy="33939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054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810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335" y="894334"/>
              <a:ext cx="1707514" cy="2560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213347" y="1185672"/>
            <a:ext cx="5857875" cy="5120640"/>
            <a:chOff x="6213347" y="1533144"/>
            <a:chExt cx="5857875" cy="512064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54168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16804" y="3240024"/>
                  </a:lnTo>
                  <a:lnTo>
                    <a:pt x="5445698" y="3234199"/>
                  </a:lnTo>
                  <a:lnTo>
                    <a:pt x="5469270" y="3218313"/>
                  </a:lnTo>
                  <a:lnTo>
                    <a:pt x="5485151" y="3194750"/>
                  </a:lnTo>
                  <a:lnTo>
                    <a:pt x="5490972" y="3165894"/>
                  </a:lnTo>
                  <a:lnTo>
                    <a:pt x="5490972" y="74167"/>
                  </a:lnTo>
                  <a:lnTo>
                    <a:pt x="5485151" y="45273"/>
                  </a:lnTo>
                  <a:lnTo>
                    <a:pt x="5469270" y="21701"/>
                  </a:lnTo>
                  <a:lnTo>
                    <a:pt x="5445698" y="5820"/>
                  </a:lnTo>
                  <a:lnTo>
                    <a:pt x="541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16804" y="0"/>
                  </a:lnTo>
                  <a:lnTo>
                    <a:pt x="5445698" y="5820"/>
                  </a:lnTo>
                  <a:lnTo>
                    <a:pt x="5469270" y="21701"/>
                  </a:lnTo>
                  <a:lnTo>
                    <a:pt x="5485151" y="45273"/>
                  </a:lnTo>
                  <a:lnTo>
                    <a:pt x="5490972" y="74167"/>
                  </a:lnTo>
                  <a:lnTo>
                    <a:pt x="5490972" y="3165894"/>
                  </a:lnTo>
                  <a:lnTo>
                    <a:pt x="5485151" y="3194750"/>
                  </a:lnTo>
                  <a:lnTo>
                    <a:pt x="5469270" y="3218313"/>
                  </a:lnTo>
                  <a:lnTo>
                    <a:pt x="5445698" y="3234199"/>
                  </a:lnTo>
                  <a:lnTo>
                    <a:pt x="5416804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2371852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2627"/>
              <a:ext cx="3090164" cy="2240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6386" y="2224151"/>
              <a:ext cx="1313815" cy="2255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9180" y="2222627"/>
              <a:ext cx="1311655" cy="2240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533" y="2471293"/>
              <a:ext cx="4642358" cy="2240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6548" y="2472816"/>
              <a:ext cx="809244" cy="22555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58548" y="2471293"/>
              <a:ext cx="241807" cy="2240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1533" y="2721229"/>
              <a:ext cx="2300477" cy="2240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55430" y="2722752"/>
              <a:ext cx="856830" cy="2255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9246" y="2721229"/>
              <a:ext cx="1859279" cy="2240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31533" y="2969641"/>
              <a:ext cx="2235073" cy="22402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7371" y="3226308"/>
              <a:ext cx="3948683" cy="3384804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01752" y="1380744"/>
            <a:ext cx="309880" cy="314325"/>
            <a:chOff x="301752" y="1728216"/>
            <a:chExt cx="309880" cy="314325"/>
          </a:xfrm>
        </p:grpSpPr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777849" y="1428242"/>
            <a:ext cx="2765425" cy="302260"/>
            <a:chOff x="777849" y="1775714"/>
            <a:chExt cx="2765425" cy="302260"/>
          </a:xfrm>
        </p:grpSpPr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7849" y="1775714"/>
              <a:ext cx="1961261" cy="3017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35885" y="1777238"/>
              <a:ext cx="828103" cy="30022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71976" y="1775714"/>
              <a:ext cx="170687" cy="301751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238963" y="1875154"/>
            <a:ext cx="5756275" cy="4341495"/>
            <a:chOff x="238963" y="2222626"/>
            <a:chExt cx="5756275" cy="4341495"/>
          </a:xfrm>
        </p:grpSpPr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8963" y="2222626"/>
              <a:ext cx="5211749" cy="2270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8963" y="2471292"/>
              <a:ext cx="719328" cy="2240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8375" y="2472816"/>
              <a:ext cx="992428" cy="22555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6354" y="2471292"/>
              <a:ext cx="214883" cy="22402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59609" y="2472816"/>
              <a:ext cx="763295" cy="22555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82240" y="2471292"/>
              <a:ext cx="3312541" cy="22402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8963" y="2721228"/>
              <a:ext cx="5673979" cy="22402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8963" y="2969640"/>
              <a:ext cx="5703316" cy="22402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69264" y="3204971"/>
              <a:ext cx="4053840" cy="3358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533400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1707514" cy="256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41375" y="2589276"/>
            <a:ext cx="4918075" cy="2490470"/>
            <a:chOff x="341375" y="2784348"/>
            <a:chExt cx="4918075" cy="2490470"/>
          </a:xfrm>
        </p:grpSpPr>
        <p:sp>
          <p:nvSpPr>
            <p:cNvPr id="31" name="object 31"/>
            <p:cNvSpPr/>
            <p:nvPr/>
          </p:nvSpPr>
          <p:spPr>
            <a:xfrm>
              <a:off x="350519" y="2793492"/>
              <a:ext cx="4899660" cy="2472055"/>
            </a:xfrm>
            <a:custGeom>
              <a:avLst/>
              <a:gdLst/>
              <a:ahLst/>
              <a:cxnLst/>
              <a:rect l="l" t="t" r="r" b="b"/>
              <a:pathLst>
                <a:path w="4899660" h="2472054">
                  <a:moveTo>
                    <a:pt x="4793869" y="0"/>
                  </a:moveTo>
                  <a:lnTo>
                    <a:pt x="105397" y="0"/>
                  </a:lnTo>
                  <a:lnTo>
                    <a:pt x="64477" y="5587"/>
                  </a:lnTo>
                  <a:lnTo>
                    <a:pt x="30962" y="20828"/>
                  </a:lnTo>
                  <a:lnTo>
                    <a:pt x="8318" y="43307"/>
                  </a:lnTo>
                  <a:lnTo>
                    <a:pt x="0" y="70866"/>
                  </a:lnTo>
                  <a:lnTo>
                    <a:pt x="0" y="2400808"/>
                  </a:lnTo>
                  <a:lnTo>
                    <a:pt x="8318" y="2428367"/>
                  </a:lnTo>
                  <a:lnTo>
                    <a:pt x="30962" y="2450846"/>
                  </a:lnTo>
                  <a:lnTo>
                    <a:pt x="64477" y="2466086"/>
                  </a:lnTo>
                  <a:lnTo>
                    <a:pt x="105397" y="2471674"/>
                  </a:lnTo>
                  <a:lnTo>
                    <a:pt x="4793869" y="2471674"/>
                  </a:lnTo>
                  <a:lnTo>
                    <a:pt x="4834763" y="2466086"/>
                  </a:lnTo>
                  <a:lnTo>
                    <a:pt x="4868291" y="2450846"/>
                  </a:lnTo>
                  <a:lnTo>
                    <a:pt x="4890896" y="2428367"/>
                  </a:lnTo>
                  <a:lnTo>
                    <a:pt x="4899279" y="2400808"/>
                  </a:lnTo>
                  <a:lnTo>
                    <a:pt x="4899279" y="70866"/>
                  </a:lnTo>
                  <a:lnTo>
                    <a:pt x="4890896" y="43307"/>
                  </a:lnTo>
                  <a:lnTo>
                    <a:pt x="4868291" y="20828"/>
                  </a:lnTo>
                  <a:lnTo>
                    <a:pt x="4834763" y="5587"/>
                  </a:lnTo>
                  <a:lnTo>
                    <a:pt x="4793869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0519" y="2793492"/>
              <a:ext cx="4899660" cy="2472055"/>
            </a:xfrm>
            <a:custGeom>
              <a:avLst/>
              <a:gdLst/>
              <a:ahLst/>
              <a:cxnLst/>
              <a:rect l="l" t="t" r="r" b="b"/>
              <a:pathLst>
                <a:path w="4899660" h="2472054">
                  <a:moveTo>
                    <a:pt x="4793869" y="2471674"/>
                  </a:moveTo>
                  <a:lnTo>
                    <a:pt x="105397" y="2471674"/>
                  </a:lnTo>
                  <a:lnTo>
                    <a:pt x="64477" y="2466086"/>
                  </a:lnTo>
                  <a:lnTo>
                    <a:pt x="30962" y="2450846"/>
                  </a:lnTo>
                  <a:lnTo>
                    <a:pt x="8318" y="2428367"/>
                  </a:lnTo>
                  <a:lnTo>
                    <a:pt x="0" y="2400808"/>
                  </a:lnTo>
                  <a:lnTo>
                    <a:pt x="0" y="70866"/>
                  </a:lnTo>
                  <a:lnTo>
                    <a:pt x="8318" y="43307"/>
                  </a:lnTo>
                  <a:lnTo>
                    <a:pt x="30962" y="20828"/>
                  </a:lnTo>
                  <a:lnTo>
                    <a:pt x="64477" y="5587"/>
                  </a:lnTo>
                  <a:lnTo>
                    <a:pt x="105397" y="0"/>
                  </a:lnTo>
                  <a:lnTo>
                    <a:pt x="4793869" y="0"/>
                  </a:lnTo>
                  <a:lnTo>
                    <a:pt x="4834763" y="5587"/>
                  </a:lnTo>
                  <a:lnTo>
                    <a:pt x="4868291" y="20828"/>
                  </a:lnTo>
                  <a:lnTo>
                    <a:pt x="4890896" y="43307"/>
                  </a:lnTo>
                  <a:lnTo>
                    <a:pt x="4899279" y="70866"/>
                  </a:lnTo>
                  <a:lnTo>
                    <a:pt x="4899279" y="2400808"/>
                  </a:lnTo>
                  <a:lnTo>
                    <a:pt x="4890896" y="2428367"/>
                  </a:lnTo>
                  <a:lnTo>
                    <a:pt x="4868291" y="2450846"/>
                  </a:lnTo>
                  <a:lnTo>
                    <a:pt x="4834763" y="2466086"/>
                  </a:lnTo>
                  <a:lnTo>
                    <a:pt x="4793869" y="247167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8291" y="3450590"/>
              <a:ext cx="4095369" cy="2377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291" y="3715766"/>
              <a:ext cx="3799966" cy="2377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8291" y="3982161"/>
              <a:ext cx="914742" cy="24109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3372" y="3982161"/>
              <a:ext cx="3037458" cy="2380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291" y="4248023"/>
              <a:ext cx="3964813" cy="2377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291" y="4514723"/>
              <a:ext cx="3291459" cy="23774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291" y="4779899"/>
              <a:ext cx="2718307" cy="23774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884" y="2955036"/>
              <a:ext cx="297179" cy="31242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135" y="3034284"/>
              <a:ext cx="70104" cy="114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9251" y="2968117"/>
              <a:ext cx="2681477" cy="30175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5626608" y="1984248"/>
            <a:ext cx="6236335" cy="3714115"/>
            <a:chOff x="5626608" y="2179320"/>
            <a:chExt cx="6236335" cy="3714115"/>
          </a:xfrm>
        </p:grpSpPr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9236" y="2362611"/>
              <a:ext cx="4137626" cy="337407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632704" y="2185416"/>
              <a:ext cx="6224270" cy="3702050"/>
            </a:xfrm>
            <a:custGeom>
              <a:avLst/>
              <a:gdLst/>
              <a:ahLst/>
              <a:cxnLst/>
              <a:rect l="l" t="t" r="r" b="b"/>
              <a:pathLst>
                <a:path w="6224270" h="3702050">
                  <a:moveTo>
                    <a:pt x="0" y="84709"/>
                  </a:moveTo>
                  <a:lnTo>
                    <a:pt x="6663" y="51756"/>
                  </a:lnTo>
                  <a:lnTo>
                    <a:pt x="24828" y="24828"/>
                  </a:lnTo>
                  <a:lnTo>
                    <a:pt x="51756" y="6663"/>
                  </a:lnTo>
                  <a:lnTo>
                    <a:pt x="84709" y="0"/>
                  </a:lnTo>
                  <a:lnTo>
                    <a:pt x="6139307" y="0"/>
                  </a:lnTo>
                  <a:lnTo>
                    <a:pt x="6172259" y="6663"/>
                  </a:lnTo>
                  <a:lnTo>
                    <a:pt x="6199187" y="24828"/>
                  </a:lnTo>
                  <a:lnTo>
                    <a:pt x="6217352" y="51756"/>
                  </a:lnTo>
                  <a:lnTo>
                    <a:pt x="6224016" y="84709"/>
                  </a:lnTo>
                  <a:lnTo>
                    <a:pt x="6224016" y="3617099"/>
                  </a:lnTo>
                  <a:lnTo>
                    <a:pt x="6217352" y="3650066"/>
                  </a:lnTo>
                  <a:lnTo>
                    <a:pt x="6199187" y="3676988"/>
                  </a:lnTo>
                  <a:lnTo>
                    <a:pt x="6172259" y="3695139"/>
                  </a:lnTo>
                  <a:lnTo>
                    <a:pt x="6139307" y="3701796"/>
                  </a:lnTo>
                  <a:lnTo>
                    <a:pt x="84709" y="3701796"/>
                  </a:lnTo>
                  <a:lnTo>
                    <a:pt x="51756" y="3695139"/>
                  </a:lnTo>
                  <a:lnTo>
                    <a:pt x="24828" y="3676988"/>
                  </a:lnTo>
                  <a:lnTo>
                    <a:pt x="6663" y="3650066"/>
                  </a:lnTo>
                  <a:lnTo>
                    <a:pt x="0" y="3617099"/>
                  </a:lnTo>
                  <a:lnTo>
                    <a:pt x="0" y="84709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04800"/>
            <a:ext cx="12192000" cy="6129655"/>
            <a:chOff x="0" y="728472"/>
            <a:chExt cx="12192000" cy="6129655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1955800" cy="256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876" y="923544"/>
              <a:ext cx="11660124" cy="5934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457200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335" y="894334"/>
              <a:ext cx="2506852" cy="25603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230" y="1946640"/>
            <a:ext cx="2557650" cy="34955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42645" y="1833783"/>
            <a:ext cx="2730536" cy="373075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1062" y="1746277"/>
            <a:ext cx="2815024" cy="384398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38670" y="1784472"/>
            <a:ext cx="2814334" cy="384483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227075" y="1365504"/>
            <a:ext cx="309880" cy="314325"/>
            <a:chOff x="227075" y="1636776"/>
            <a:chExt cx="309880" cy="314325"/>
          </a:xfrm>
        </p:grpSpPr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075" y="1636776"/>
              <a:ext cx="309371" cy="3139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899" y="1725168"/>
              <a:ext cx="73151" cy="12192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666292" y="1362455"/>
            <a:ext cx="857250" cy="302260"/>
            <a:chOff x="666292" y="1633727"/>
            <a:chExt cx="857250" cy="30226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292" y="1633727"/>
              <a:ext cx="316992" cy="3017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788" y="1633727"/>
              <a:ext cx="698601" cy="30175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252215" y="1353311"/>
            <a:ext cx="311150" cy="314325"/>
            <a:chOff x="3252215" y="1624583"/>
            <a:chExt cx="311150" cy="314325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2215" y="1624583"/>
              <a:ext cx="310896" cy="3139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9563" y="1711451"/>
              <a:ext cx="73150" cy="123444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92905" y="1350010"/>
            <a:ext cx="1064704" cy="30175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6204203" y="1319783"/>
            <a:ext cx="311150" cy="314325"/>
            <a:chOff x="6204203" y="1591055"/>
            <a:chExt cx="311150" cy="31432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04203" y="1591055"/>
              <a:ext cx="310896" cy="3139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1551" y="1677923"/>
              <a:ext cx="73150" cy="12344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45275" y="1316481"/>
            <a:ext cx="1198435" cy="301751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9282683" y="1284731"/>
            <a:ext cx="309880" cy="314325"/>
            <a:chOff x="9282683" y="1556003"/>
            <a:chExt cx="309880" cy="314325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2683" y="1556003"/>
              <a:ext cx="309372" cy="3139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8507" y="1642871"/>
              <a:ext cx="73150" cy="12344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23119" y="1280744"/>
            <a:ext cx="876426" cy="3020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054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810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335" y="894334"/>
              <a:ext cx="2536190" cy="25603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213347" y="1185672"/>
            <a:ext cx="5857875" cy="5257800"/>
            <a:chOff x="6213347" y="1533144"/>
            <a:chExt cx="5857875" cy="525780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54168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16804" y="3240024"/>
                  </a:lnTo>
                  <a:lnTo>
                    <a:pt x="5445698" y="3234199"/>
                  </a:lnTo>
                  <a:lnTo>
                    <a:pt x="5469270" y="3218313"/>
                  </a:lnTo>
                  <a:lnTo>
                    <a:pt x="5485151" y="3194750"/>
                  </a:lnTo>
                  <a:lnTo>
                    <a:pt x="5490972" y="3165894"/>
                  </a:lnTo>
                  <a:lnTo>
                    <a:pt x="5490972" y="74167"/>
                  </a:lnTo>
                  <a:lnTo>
                    <a:pt x="5485151" y="45273"/>
                  </a:lnTo>
                  <a:lnTo>
                    <a:pt x="5469270" y="21701"/>
                  </a:lnTo>
                  <a:lnTo>
                    <a:pt x="5445698" y="5820"/>
                  </a:lnTo>
                  <a:lnTo>
                    <a:pt x="541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16804" y="0"/>
                  </a:lnTo>
                  <a:lnTo>
                    <a:pt x="5445698" y="5820"/>
                  </a:lnTo>
                  <a:lnTo>
                    <a:pt x="5469270" y="21701"/>
                  </a:lnTo>
                  <a:lnTo>
                    <a:pt x="5485151" y="45273"/>
                  </a:lnTo>
                  <a:lnTo>
                    <a:pt x="5490972" y="74167"/>
                  </a:lnTo>
                  <a:lnTo>
                    <a:pt x="5490972" y="3165894"/>
                  </a:lnTo>
                  <a:lnTo>
                    <a:pt x="5485151" y="3194750"/>
                  </a:lnTo>
                  <a:lnTo>
                    <a:pt x="5469270" y="3218313"/>
                  </a:lnTo>
                  <a:lnTo>
                    <a:pt x="5445698" y="3234199"/>
                  </a:lnTo>
                  <a:lnTo>
                    <a:pt x="5416804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797699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2627"/>
              <a:ext cx="3023489" cy="2240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8662" y="2224151"/>
              <a:ext cx="519747" cy="2255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7452" y="2222627"/>
              <a:ext cx="2020824" cy="22402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533" y="2471293"/>
              <a:ext cx="5610225" cy="2240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533" y="2721229"/>
              <a:ext cx="1433703" cy="22402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2279" y="3293362"/>
              <a:ext cx="4658868" cy="3497578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01752" y="1380744"/>
            <a:ext cx="309880" cy="314325"/>
            <a:chOff x="301752" y="1728216"/>
            <a:chExt cx="309880" cy="314325"/>
          </a:xfrm>
        </p:grpSpPr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849" y="1428242"/>
            <a:ext cx="1085430" cy="301751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238963" y="1875154"/>
            <a:ext cx="5519420" cy="722630"/>
            <a:chOff x="238963" y="2222626"/>
            <a:chExt cx="5519420" cy="722630"/>
          </a:xfrm>
        </p:grpSpPr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63" y="2222626"/>
              <a:ext cx="5519039" cy="22402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963" y="2471292"/>
              <a:ext cx="1637919" cy="2240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5685" y="2472816"/>
              <a:ext cx="1198841" cy="22555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64179" y="2471292"/>
              <a:ext cx="217169" cy="2240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08959" y="2472816"/>
              <a:ext cx="1196886" cy="2255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65675" y="2471292"/>
              <a:ext cx="1055636" cy="22402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8963" y="2721228"/>
              <a:ext cx="4898517" cy="224027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05612" y="2775201"/>
            <a:ext cx="4686300" cy="37078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281683"/>
            <a:ext cx="5900420" cy="5130800"/>
            <a:chOff x="77723" y="1552955"/>
            <a:chExt cx="5900420" cy="5130800"/>
          </a:xfrm>
        </p:grpSpPr>
        <p:sp>
          <p:nvSpPr>
            <p:cNvPr id="3" name="object 3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0"/>
                  </a:moveTo>
                  <a:lnTo>
                    <a:pt x="126542" y="0"/>
                  </a:lnTo>
                  <a:lnTo>
                    <a:pt x="77406" y="11557"/>
                  </a:lnTo>
                  <a:lnTo>
                    <a:pt x="37169" y="43052"/>
                  </a:lnTo>
                  <a:lnTo>
                    <a:pt x="9983" y="89662"/>
                  </a:lnTo>
                  <a:lnTo>
                    <a:pt x="0" y="146558"/>
                  </a:lnTo>
                  <a:lnTo>
                    <a:pt x="0" y="4965890"/>
                  </a:lnTo>
                  <a:lnTo>
                    <a:pt x="9983" y="5022799"/>
                  </a:lnTo>
                  <a:lnTo>
                    <a:pt x="37169" y="5069395"/>
                  </a:lnTo>
                  <a:lnTo>
                    <a:pt x="77406" y="5100891"/>
                  </a:lnTo>
                  <a:lnTo>
                    <a:pt x="126542" y="5112448"/>
                  </a:lnTo>
                  <a:lnTo>
                    <a:pt x="5755513" y="5112448"/>
                  </a:lnTo>
                  <a:lnTo>
                    <a:pt x="5804662" y="5100891"/>
                  </a:lnTo>
                  <a:lnTo>
                    <a:pt x="5844921" y="5069395"/>
                  </a:lnTo>
                  <a:lnTo>
                    <a:pt x="5872099" y="5022799"/>
                  </a:lnTo>
                  <a:lnTo>
                    <a:pt x="5882132" y="4965890"/>
                  </a:lnTo>
                  <a:lnTo>
                    <a:pt x="5882132" y="146558"/>
                  </a:lnTo>
                  <a:lnTo>
                    <a:pt x="5872099" y="89662"/>
                  </a:lnTo>
                  <a:lnTo>
                    <a:pt x="5844921" y="43052"/>
                  </a:lnTo>
                  <a:lnTo>
                    <a:pt x="5804662" y="11557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1562099"/>
              <a:ext cx="5882640" cy="5113020"/>
            </a:xfrm>
            <a:custGeom>
              <a:avLst/>
              <a:gdLst/>
              <a:ahLst/>
              <a:cxnLst/>
              <a:rect l="l" t="t" r="r" b="b"/>
              <a:pathLst>
                <a:path w="5882640" h="5113020">
                  <a:moveTo>
                    <a:pt x="5755513" y="5112448"/>
                  </a:moveTo>
                  <a:lnTo>
                    <a:pt x="126542" y="5112448"/>
                  </a:lnTo>
                  <a:lnTo>
                    <a:pt x="77406" y="5100891"/>
                  </a:lnTo>
                  <a:lnTo>
                    <a:pt x="37169" y="5069395"/>
                  </a:lnTo>
                  <a:lnTo>
                    <a:pt x="9983" y="5022799"/>
                  </a:lnTo>
                  <a:lnTo>
                    <a:pt x="0" y="4965890"/>
                  </a:lnTo>
                  <a:lnTo>
                    <a:pt x="0" y="146558"/>
                  </a:lnTo>
                  <a:lnTo>
                    <a:pt x="9983" y="89662"/>
                  </a:lnTo>
                  <a:lnTo>
                    <a:pt x="37169" y="43052"/>
                  </a:lnTo>
                  <a:lnTo>
                    <a:pt x="77406" y="11557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11557"/>
                  </a:lnTo>
                  <a:lnTo>
                    <a:pt x="5844921" y="43052"/>
                  </a:lnTo>
                  <a:lnTo>
                    <a:pt x="5872099" y="89662"/>
                  </a:lnTo>
                  <a:lnTo>
                    <a:pt x="5882132" y="146558"/>
                  </a:lnTo>
                  <a:lnTo>
                    <a:pt x="5882132" y="4965890"/>
                  </a:lnTo>
                  <a:lnTo>
                    <a:pt x="5872099" y="5022799"/>
                  </a:lnTo>
                  <a:lnTo>
                    <a:pt x="5844921" y="5069395"/>
                  </a:lnTo>
                  <a:lnTo>
                    <a:pt x="5804662" y="5100891"/>
                  </a:lnTo>
                  <a:lnTo>
                    <a:pt x="5755513" y="511244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5500624" y="0"/>
                  </a:moveTo>
                  <a:lnTo>
                    <a:pt x="74129" y="0"/>
                  </a:lnTo>
                  <a:lnTo>
                    <a:pt x="45273" y="5820"/>
                  </a:lnTo>
                  <a:lnTo>
                    <a:pt x="21710" y="21701"/>
                  </a:lnTo>
                  <a:lnTo>
                    <a:pt x="5824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4" y="3194750"/>
                  </a:lnTo>
                  <a:lnTo>
                    <a:pt x="21710" y="3218313"/>
                  </a:lnTo>
                  <a:lnTo>
                    <a:pt x="45273" y="3234199"/>
                  </a:lnTo>
                  <a:lnTo>
                    <a:pt x="74129" y="3240024"/>
                  </a:lnTo>
                  <a:lnTo>
                    <a:pt x="5500624" y="3240024"/>
                  </a:lnTo>
                  <a:lnTo>
                    <a:pt x="5529518" y="3234199"/>
                  </a:lnTo>
                  <a:lnTo>
                    <a:pt x="5553090" y="3218313"/>
                  </a:lnTo>
                  <a:lnTo>
                    <a:pt x="5568971" y="3194750"/>
                  </a:lnTo>
                  <a:lnTo>
                    <a:pt x="5574792" y="3165894"/>
                  </a:lnTo>
                  <a:lnTo>
                    <a:pt x="5574792" y="74167"/>
                  </a:lnTo>
                  <a:lnTo>
                    <a:pt x="5568971" y="45273"/>
                  </a:lnTo>
                  <a:lnTo>
                    <a:pt x="5553090" y="21701"/>
                  </a:lnTo>
                  <a:lnTo>
                    <a:pt x="5529518" y="5820"/>
                  </a:lnTo>
                  <a:lnTo>
                    <a:pt x="5500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240023"/>
              <a:ext cx="5575300" cy="3240405"/>
            </a:xfrm>
            <a:custGeom>
              <a:avLst/>
              <a:gdLst/>
              <a:ahLst/>
              <a:cxnLst/>
              <a:rect l="l" t="t" r="r" b="b"/>
              <a:pathLst>
                <a:path w="5575300" h="3240404">
                  <a:moveTo>
                    <a:pt x="0" y="74167"/>
                  </a:moveTo>
                  <a:lnTo>
                    <a:pt x="5824" y="45273"/>
                  </a:lnTo>
                  <a:lnTo>
                    <a:pt x="21710" y="21701"/>
                  </a:lnTo>
                  <a:lnTo>
                    <a:pt x="45273" y="5820"/>
                  </a:lnTo>
                  <a:lnTo>
                    <a:pt x="74129" y="0"/>
                  </a:lnTo>
                  <a:lnTo>
                    <a:pt x="5500624" y="0"/>
                  </a:lnTo>
                  <a:lnTo>
                    <a:pt x="5529518" y="5820"/>
                  </a:lnTo>
                  <a:lnTo>
                    <a:pt x="5553090" y="21701"/>
                  </a:lnTo>
                  <a:lnTo>
                    <a:pt x="5568971" y="45273"/>
                  </a:lnTo>
                  <a:lnTo>
                    <a:pt x="5574792" y="74167"/>
                  </a:lnTo>
                  <a:lnTo>
                    <a:pt x="5574792" y="3165894"/>
                  </a:lnTo>
                  <a:lnTo>
                    <a:pt x="5568971" y="3194750"/>
                  </a:lnTo>
                  <a:lnTo>
                    <a:pt x="5553090" y="3218313"/>
                  </a:lnTo>
                  <a:lnTo>
                    <a:pt x="5529518" y="3234199"/>
                  </a:lnTo>
                  <a:lnTo>
                    <a:pt x="5500624" y="3240024"/>
                  </a:lnTo>
                  <a:lnTo>
                    <a:pt x="74129" y="3240024"/>
                  </a:lnTo>
                  <a:lnTo>
                    <a:pt x="45273" y="3234199"/>
                  </a:lnTo>
                  <a:lnTo>
                    <a:pt x="21710" y="3218313"/>
                  </a:lnTo>
                  <a:lnTo>
                    <a:pt x="5824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4572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1" y="856742"/>
              <a:ext cx="2451354" cy="2468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335" y="894334"/>
              <a:ext cx="2536190" cy="25603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6213347" y="1261872"/>
            <a:ext cx="5857875" cy="5325110"/>
            <a:chOff x="6213347" y="1533144"/>
            <a:chExt cx="5857875" cy="5325110"/>
          </a:xfrm>
        </p:grpSpPr>
        <p:sp>
          <p:nvSpPr>
            <p:cNvPr id="36" name="object 36"/>
            <p:cNvSpPr/>
            <p:nvPr/>
          </p:nvSpPr>
          <p:spPr>
            <a:xfrm>
              <a:off x="6222491" y="1563624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0"/>
                  </a:moveTo>
                  <a:lnTo>
                    <a:pt x="125603" y="0"/>
                  </a:lnTo>
                  <a:lnTo>
                    <a:pt x="76835" y="11556"/>
                  </a:lnTo>
                  <a:lnTo>
                    <a:pt x="36957" y="42925"/>
                  </a:lnTo>
                  <a:lnTo>
                    <a:pt x="9906" y="89280"/>
                  </a:lnTo>
                  <a:lnTo>
                    <a:pt x="0" y="145923"/>
                  </a:lnTo>
                  <a:lnTo>
                    <a:pt x="0" y="4943690"/>
                  </a:lnTo>
                  <a:lnTo>
                    <a:pt x="9906" y="5000332"/>
                  </a:lnTo>
                  <a:lnTo>
                    <a:pt x="36957" y="5046738"/>
                  </a:lnTo>
                  <a:lnTo>
                    <a:pt x="76835" y="5078082"/>
                  </a:lnTo>
                  <a:lnTo>
                    <a:pt x="125603" y="5089588"/>
                  </a:lnTo>
                  <a:lnTo>
                    <a:pt x="5713857" y="5089588"/>
                  </a:lnTo>
                  <a:lnTo>
                    <a:pt x="5762625" y="5078082"/>
                  </a:lnTo>
                  <a:lnTo>
                    <a:pt x="5802503" y="5046738"/>
                  </a:lnTo>
                  <a:lnTo>
                    <a:pt x="5829554" y="5000332"/>
                  </a:lnTo>
                  <a:lnTo>
                    <a:pt x="5839460" y="4943690"/>
                  </a:lnTo>
                  <a:lnTo>
                    <a:pt x="5839460" y="145923"/>
                  </a:lnTo>
                  <a:lnTo>
                    <a:pt x="5829554" y="89280"/>
                  </a:lnTo>
                  <a:lnTo>
                    <a:pt x="5802503" y="42925"/>
                  </a:lnTo>
                  <a:lnTo>
                    <a:pt x="5762625" y="11556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1542288"/>
              <a:ext cx="5839460" cy="5090160"/>
            </a:xfrm>
            <a:custGeom>
              <a:avLst/>
              <a:gdLst/>
              <a:ahLst/>
              <a:cxnLst/>
              <a:rect l="l" t="t" r="r" b="b"/>
              <a:pathLst>
                <a:path w="5839459" h="5090159">
                  <a:moveTo>
                    <a:pt x="5713857" y="5089588"/>
                  </a:moveTo>
                  <a:lnTo>
                    <a:pt x="125603" y="5089588"/>
                  </a:lnTo>
                  <a:lnTo>
                    <a:pt x="76835" y="5078082"/>
                  </a:lnTo>
                  <a:lnTo>
                    <a:pt x="36957" y="5046738"/>
                  </a:lnTo>
                  <a:lnTo>
                    <a:pt x="9906" y="5000332"/>
                  </a:lnTo>
                  <a:lnTo>
                    <a:pt x="0" y="4943690"/>
                  </a:lnTo>
                  <a:lnTo>
                    <a:pt x="0" y="145923"/>
                  </a:lnTo>
                  <a:lnTo>
                    <a:pt x="9906" y="89281"/>
                  </a:lnTo>
                  <a:lnTo>
                    <a:pt x="36957" y="42925"/>
                  </a:lnTo>
                  <a:lnTo>
                    <a:pt x="76835" y="11557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11557"/>
                  </a:lnTo>
                  <a:lnTo>
                    <a:pt x="5802503" y="42925"/>
                  </a:lnTo>
                  <a:lnTo>
                    <a:pt x="5829554" y="89281"/>
                  </a:lnTo>
                  <a:lnTo>
                    <a:pt x="5839460" y="145923"/>
                  </a:lnTo>
                  <a:lnTo>
                    <a:pt x="5839460" y="4943690"/>
                  </a:lnTo>
                  <a:lnTo>
                    <a:pt x="5829554" y="5000332"/>
                  </a:lnTo>
                  <a:lnTo>
                    <a:pt x="5802503" y="5046738"/>
                  </a:lnTo>
                  <a:lnTo>
                    <a:pt x="5762625" y="5078082"/>
                  </a:lnTo>
                  <a:lnTo>
                    <a:pt x="5713857" y="5089588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541680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165894"/>
                  </a:lnTo>
                  <a:lnTo>
                    <a:pt x="5820" y="3194750"/>
                  </a:lnTo>
                  <a:lnTo>
                    <a:pt x="21701" y="3218313"/>
                  </a:lnTo>
                  <a:lnTo>
                    <a:pt x="45273" y="3234199"/>
                  </a:lnTo>
                  <a:lnTo>
                    <a:pt x="74168" y="3240024"/>
                  </a:lnTo>
                  <a:lnTo>
                    <a:pt x="5416804" y="3240024"/>
                  </a:lnTo>
                  <a:lnTo>
                    <a:pt x="5445698" y="3234199"/>
                  </a:lnTo>
                  <a:lnTo>
                    <a:pt x="5469270" y="3218313"/>
                  </a:lnTo>
                  <a:lnTo>
                    <a:pt x="5485151" y="3194750"/>
                  </a:lnTo>
                  <a:lnTo>
                    <a:pt x="5490972" y="3165894"/>
                  </a:lnTo>
                  <a:lnTo>
                    <a:pt x="5490972" y="74167"/>
                  </a:lnTo>
                  <a:lnTo>
                    <a:pt x="5485151" y="45273"/>
                  </a:lnTo>
                  <a:lnTo>
                    <a:pt x="5469270" y="21701"/>
                  </a:lnTo>
                  <a:lnTo>
                    <a:pt x="5445698" y="5820"/>
                  </a:lnTo>
                  <a:lnTo>
                    <a:pt x="5416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240023"/>
              <a:ext cx="5491480" cy="3240405"/>
            </a:xfrm>
            <a:custGeom>
              <a:avLst/>
              <a:gdLst/>
              <a:ahLst/>
              <a:cxnLst/>
              <a:rect l="l" t="t" r="r" b="b"/>
              <a:pathLst>
                <a:path w="5491480" h="3240404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5416804" y="0"/>
                  </a:lnTo>
                  <a:lnTo>
                    <a:pt x="5445698" y="5820"/>
                  </a:lnTo>
                  <a:lnTo>
                    <a:pt x="5469270" y="21701"/>
                  </a:lnTo>
                  <a:lnTo>
                    <a:pt x="5485151" y="45273"/>
                  </a:lnTo>
                  <a:lnTo>
                    <a:pt x="5490972" y="74167"/>
                  </a:lnTo>
                  <a:lnTo>
                    <a:pt x="5490972" y="3165894"/>
                  </a:lnTo>
                  <a:lnTo>
                    <a:pt x="5485151" y="3194750"/>
                  </a:lnTo>
                  <a:lnTo>
                    <a:pt x="5469270" y="3218313"/>
                  </a:lnTo>
                  <a:lnTo>
                    <a:pt x="5445698" y="3234199"/>
                  </a:lnTo>
                  <a:lnTo>
                    <a:pt x="5416804" y="3240024"/>
                  </a:lnTo>
                  <a:lnTo>
                    <a:pt x="74168" y="3240024"/>
                  </a:lnTo>
                  <a:lnTo>
                    <a:pt x="45273" y="3234199"/>
                  </a:lnTo>
                  <a:lnTo>
                    <a:pt x="21701" y="3218313"/>
                  </a:lnTo>
                  <a:lnTo>
                    <a:pt x="5820" y="3194750"/>
                  </a:lnTo>
                  <a:lnTo>
                    <a:pt x="0" y="3165894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1728216"/>
              <a:ext cx="310895" cy="3139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1815084"/>
              <a:ext cx="73150" cy="12344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1775714"/>
              <a:ext cx="1351533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224151"/>
              <a:ext cx="5580761" cy="2377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489580"/>
              <a:ext cx="5026533" cy="2377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2756280"/>
              <a:ext cx="4408932" cy="2377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6183" y="3229355"/>
              <a:ext cx="4759452" cy="3628641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01752" y="1456944"/>
            <a:ext cx="309880" cy="314325"/>
            <a:chOff x="301752" y="1728216"/>
            <a:chExt cx="309880" cy="314325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1728216"/>
              <a:ext cx="309372" cy="31394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1815084"/>
              <a:ext cx="73151" cy="12344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849" y="1504442"/>
            <a:ext cx="886536" cy="301751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238963" y="1952879"/>
            <a:ext cx="5758180" cy="770255"/>
            <a:chOff x="238963" y="2224151"/>
            <a:chExt cx="5758180" cy="770255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8963" y="2224151"/>
              <a:ext cx="2724658" cy="2377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5787" y="2224151"/>
              <a:ext cx="251460" cy="2377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43428" y="2224151"/>
              <a:ext cx="118872" cy="2377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2863" y="2224151"/>
              <a:ext cx="2737358" cy="2377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8963" y="2489581"/>
              <a:ext cx="5757926" cy="2377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963" y="2756281"/>
              <a:ext cx="4229989" cy="237744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4963" y="2968750"/>
            <a:ext cx="4346448" cy="35615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728472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748280" cy="256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028700" y="1385316"/>
            <a:ext cx="10012680" cy="4808220"/>
            <a:chOff x="1028700" y="1385316"/>
            <a:chExt cx="10012680" cy="480822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1411224"/>
              <a:ext cx="4178300" cy="4165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9576" y="1385316"/>
              <a:ext cx="3861816" cy="38481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8676" y="1790700"/>
              <a:ext cx="2987040" cy="29870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36776" y="1831848"/>
              <a:ext cx="2948305" cy="2945765"/>
            </a:xfrm>
            <a:custGeom>
              <a:avLst/>
              <a:gdLst/>
              <a:ahLst/>
              <a:cxnLst/>
              <a:rect l="l" t="t" r="r" b="b"/>
              <a:pathLst>
                <a:path w="2948304" h="2945765">
                  <a:moveTo>
                    <a:pt x="2948304" y="1451990"/>
                  </a:moveTo>
                  <a:lnTo>
                    <a:pt x="2947416" y="1400428"/>
                  </a:lnTo>
                  <a:lnTo>
                    <a:pt x="2944876" y="1349375"/>
                  </a:lnTo>
                  <a:lnTo>
                    <a:pt x="2940558" y="1298702"/>
                  </a:lnTo>
                  <a:lnTo>
                    <a:pt x="2934589" y="1248537"/>
                  </a:lnTo>
                  <a:lnTo>
                    <a:pt x="2926969" y="1198879"/>
                  </a:lnTo>
                  <a:lnTo>
                    <a:pt x="2917698" y="1149730"/>
                  </a:lnTo>
                  <a:lnTo>
                    <a:pt x="2906903" y="1101216"/>
                  </a:lnTo>
                  <a:lnTo>
                    <a:pt x="2894584" y="1053338"/>
                  </a:lnTo>
                  <a:lnTo>
                    <a:pt x="2880614" y="1006093"/>
                  </a:lnTo>
                  <a:lnTo>
                    <a:pt x="2865247" y="959485"/>
                  </a:lnTo>
                  <a:lnTo>
                    <a:pt x="2848356" y="913638"/>
                  </a:lnTo>
                  <a:lnTo>
                    <a:pt x="2829941" y="868426"/>
                  </a:lnTo>
                  <a:lnTo>
                    <a:pt x="2810256" y="823976"/>
                  </a:lnTo>
                  <a:lnTo>
                    <a:pt x="2789174" y="780288"/>
                  </a:lnTo>
                  <a:lnTo>
                    <a:pt x="2766568" y="737488"/>
                  </a:lnTo>
                  <a:lnTo>
                    <a:pt x="2742819" y="695451"/>
                  </a:lnTo>
                  <a:lnTo>
                    <a:pt x="2717673" y="654303"/>
                  </a:lnTo>
                  <a:lnTo>
                    <a:pt x="2691257" y="614044"/>
                  </a:lnTo>
                  <a:lnTo>
                    <a:pt x="2663571" y="574675"/>
                  </a:lnTo>
                  <a:lnTo>
                    <a:pt x="2634741" y="536193"/>
                  </a:lnTo>
                  <a:lnTo>
                    <a:pt x="2604643" y="498728"/>
                  </a:lnTo>
                  <a:lnTo>
                    <a:pt x="2573401" y="462279"/>
                  </a:lnTo>
                  <a:lnTo>
                    <a:pt x="2538857" y="427227"/>
                  </a:lnTo>
                  <a:lnTo>
                    <a:pt x="2503170" y="393318"/>
                  </a:lnTo>
                  <a:lnTo>
                    <a:pt x="2466340" y="360679"/>
                  </a:lnTo>
                  <a:lnTo>
                    <a:pt x="2428494" y="329184"/>
                  </a:lnTo>
                  <a:lnTo>
                    <a:pt x="2389504" y="298830"/>
                  </a:lnTo>
                  <a:lnTo>
                    <a:pt x="2349627" y="269875"/>
                  </a:lnTo>
                  <a:lnTo>
                    <a:pt x="2308733" y="242188"/>
                  </a:lnTo>
                  <a:lnTo>
                    <a:pt x="2266950" y="215900"/>
                  </a:lnTo>
                  <a:lnTo>
                    <a:pt x="2224151" y="190880"/>
                  </a:lnTo>
                  <a:lnTo>
                    <a:pt x="2180463" y="167259"/>
                  </a:lnTo>
                  <a:lnTo>
                    <a:pt x="2136013" y="145034"/>
                  </a:lnTo>
                  <a:lnTo>
                    <a:pt x="2090674" y="124332"/>
                  </a:lnTo>
                  <a:lnTo>
                    <a:pt x="2044573" y="105028"/>
                  </a:lnTo>
                  <a:lnTo>
                    <a:pt x="1997583" y="87375"/>
                  </a:lnTo>
                  <a:lnTo>
                    <a:pt x="1949958" y="71119"/>
                  </a:lnTo>
                  <a:lnTo>
                    <a:pt x="1901698" y="56514"/>
                  </a:lnTo>
                  <a:lnTo>
                    <a:pt x="1852676" y="43561"/>
                  </a:lnTo>
                  <a:lnTo>
                    <a:pt x="1803019" y="32130"/>
                  </a:lnTo>
                  <a:lnTo>
                    <a:pt x="1752727" y="22478"/>
                  </a:lnTo>
                  <a:lnTo>
                    <a:pt x="1701927" y="14477"/>
                  </a:lnTo>
                  <a:lnTo>
                    <a:pt x="1650491" y="8127"/>
                  </a:lnTo>
                  <a:lnTo>
                    <a:pt x="1598549" y="3682"/>
                  </a:lnTo>
                  <a:lnTo>
                    <a:pt x="1546098" y="888"/>
                  </a:lnTo>
                  <a:lnTo>
                    <a:pt x="1493266" y="0"/>
                  </a:lnTo>
                  <a:lnTo>
                    <a:pt x="1445006" y="762"/>
                  </a:lnTo>
                  <a:lnTo>
                    <a:pt x="1397000" y="3048"/>
                  </a:lnTo>
                  <a:lnTo>
                    <a:pt x="1349502" y="6857"/>
                  </a:lnTo>
                  <a:lnTo>
                    <a:pt x="1302385" y="12064"/>
                  </a:lnTo>
                  <a:lnTo>
                    <a:pt x="1255649" y="18796"/>
                  </a:lnTo>
                  <a:lnTo>
                    <a:pt x="1209548" y="26924"/>
                  </a:lnTo>
                  <a:lnTo>
                    <a:pt x="1163828" y="36449"/>
                  </a:lnTo>
                  <a:lnTo>
                    <a:pt x="1118743" y="47371"/>
                  </a:lnTo>
                  <a:lnTo>
                    <a:pt x="1074039" y="59689"/>
                  </a:lnTo>
                  <a:lnTo>
                    <a:pt x="1029969" y="73278"/>
                  </a:lnTo>
                  <a:lnTo>
                    <a:pt x="986536" y="88137"/>
                  </a:lnTo>
                  <a:lnTo>
                    <a:pt x="943737" y="104393"/>
                  </a:lnTo>
                  <a:lnTo>
                    <a:pt x="901573" y="121919"/>
                  </a:lnTo>
                  <a:lnTo>
                    <a:pt x="860044" y="140588"/>
                  </a:lnTo>
                  <a:lnTo>
                    <a:pt x="819150" y="160527"/>
                  </a:lnTo>
                  <a:lnTo>
                    <a:pt x="779018" y="181610"/>
                  </a:lnTo>
                  <a:lnTo>
                    <a:pt x="739648" y="203962"/>
                  </a:lnTo>
                  <a:lnTo>
                    <a:pt x="700913" y="227329"/>
                  </a:lnTo>
                  <a:lnTo>
                    <a:pt x="663067" y="251967"/>
                  </a:lnTo>
                  <a:lnTo>
                    <a:pt x="625982" y="277622"/>
                  </a:lnTo>
                  <a:lnTo>
                    <a:pt x="589661" y="304418"/>
                  </a:lnTo>
                  <a:lnTo>
                    <a:pt x="554355" y="332104"/>
                  </a:lnTo>
                  <a:lnTo>
                    <a:pt x="519811" y="361061"/>
                  </a:lnTo>
                  <a:lnTo>
                    <a:pt x="486156" y="390905"/>
                  </a:lnTo>
                  <a:lnTo>
                    <a:pt x="453390" y="421639"/>
                  </a:lnTo>
                  <a:lnTo>
                    <a:pt x="421640" y="453516"/>
                  </a:lnTo>
                  <a:lnTo>
                    <a:pt x="390779" y="486282"/>
                  </a:lnTo>
                  <a:lnTo>
                    <a:pt x="360934" y="519938"/>
                  </a:lnTo>
                  <a:lnTo>
                    <a:pt x="332105" y="554481"/>
                  </a:lnTo>
                  <a:lnTo>
                    <a:pt x="304292" y="589788"/>
                  </a:lnTo>
                  <a:lnTo>
                    <a:pt x="277494" y="626110"/>
                  </a:lnTo>
                  <a:lnTo>
                    <a:pt x="251841" y="663193"/>
                  </a:lnTo>
                  <a:lnTo>
                    <a:pt x="227330" y="701039"/>
                  </a:lnTo>
                  <a:lnTo>
                    <a:pt x="203835" y="739775"/>
                  </a:lnTo>
                  <a:lnTo>
                    <a:pt x="181610" y="779144"/>
                  </a:lnTo>
                  <a:lnTo>
                    <a:pt x="160528" y="819276"/>
                  </a:lnTo>
                  <a:lnTo>
                    <a:pt x="140588" y="860171"/>
                  </a:lnTo>
                  <a:lnTo>
                    <a:pt x="121793" y="901700"/>
                  </a:lnTo>
                  <a:lnTo>
                    <a:pt x="104393" y="943990"/>
                  </a:lnTo>
                  <a:lnTo>
                    <a:pt x="88137" y="986789"/>
                  </a:lnTo>
                  <a:lnTo>
                    <a:pt x="73279" y="1030224"/>
                  </a:lnTo>
                  <a:lnTo>
                    <a:pt x="59690" y="1074292"/>
                  </a:lnTo>
                  <a:lnTo>
                    <a:pt x="47371" y="1118997"/>
                  </a:lnTo>
                  <a:lnTo>
                    <a:pt x="36449" y="1164081"/>
                  </a:lnTo>
                  <a:lnTo>
                    <a:pt x="26924" y="1209802"/>
                  </a:lnTo>
                  <a:lnTo>
                    <a:pt x="18796" y="1256029"/>
                  </a:lnTo>
                  <a:lnTo>
                    <a:pt x="12065" y="1302639"/>
                  </a:lnTo>
                  <a:lnTo>
                    <a:pt x="6857" y="1349755"/>
                  </a:lnTo>
                  <a:lnTo>
                    <a:pt x="3048" y="1397380"/>
                  </a:lnTo>
                  <a:lnTo>
                    <a:pt x="762" y="1445260"/>
                  </a:lnTo>
                  <a:lnTo>
                    <a:pt x="0" y="1493647"/>
                  </a:lnTo>
                  <a:lnTo>
                    <a:pt x="888" y="1545209"/>
                  </a:lnTo>
                  <a:lnTo>
                    <a:pt x="3429" y="1596263"/>
                  </a:lnTo>
                  <a:lnTo>
                    <a:pt x="7747" y="1646936"/>
                  </a:lnTo>
                  <a:lnTo>
                    <a:pt x="13716" y="1697101"/>
                  </a:lnTo>
                  <a:lnTo>
                    <a:pt x="21336" y="1746757"/>
                  </a:lnTo>
                  <a:lnTo>
                    <a:pt x="30606" y="1795907"/>
                  </a:lnTo>
                  <a:lnTo>
                    <a:pt x="41401" y="1844420"/>
                  </a:lnTo>
                  <a:lnTo>
                    <a:pt x="53848" y="1892300"/>
                  </a:lnTo>
                  <a:lnTo>
                    <a:pt x="67691" y="1939544"/>
                  </a:lnTo>
                  <a:lnTo>
                    <a:pt x="83185" y="1986152"/>
                  </a:lnTo>
                  <a:lnTo>
                    <a:pt x="100075" y="2032127"/>
                  </a:lnTo>
                  <a:lnTo>
                    <a:pt x="118363" y="2077212"/>
                  </a:lnTo>
                  <a:lnTo>
                    <a:pt x="138049" y="2121662"/>
                  </a:lnTo>
                  <a:lnTo>
                    <a:pt x="159257" y="2165350"/>
                  </a:lnTo>
                  <a:lnTo>
                    <a:pt x="181737" y="2208276"/>
                  </a:lnTo>
                  <a:lnTo>
                    <a:pt x="205612" y="2250313"/>
                  </a:lnTo>
                  <a:lnTo>
                    <a:pt x="230759" y="2291460"/>
                  </a:lnTo>
                  <a:lnTo>
                    <a:pt x="257175" y="2331720"/>
                  </a:lnTo>
                  <a:lnTo>
                    <a:pt x="284861" y="2371090"/>
                  </a:lnTo>
                  <a:lnTo>
                    <a:pt x="313690" y="2409444"/>
                  </a:lnTo>
                  <a:lnTo>
                    <a:pt x="343788" y="2446909"/>
                  </a:lnTo>
                  <a:lnTo>
                    <a:pt x="375031" y="2483358"/>
                  </a:lnTo>
                  <a:lnTo>
                    <a:pt x="409575" y="2518410"/>
                  </a:lnTo>
                  <a:lnTo>
                    <a:pt x="445262" y="2552319"/>
                  </a:lnTo>
                  <a:lnTo>
                    <a:pt x="482092" y="2584958"/>
                  </a:lnTo>
                  <a:lnTo>
                    <a:pt x="519938" y="2616581"/>
                  </a:lnTo>
                  <a:lnTo>
                    <a:pt x="558800" y="2646807"/>
                  </a:lnTo>
                  <a:lnTo>
                    <a:pt x="598805" y="2675763"/>
                  </a:lnTo>
                  <a:lnTo>
                    <a:pt x="639699" y="2703449"/>
                  </a:lnTo>
                  <a:lnTo>
                    <a:pt x="681482" y="2729865"/>
                  </a:lnTo>
                  <a:lnTo>
                    <a:pt x="724281" y="2754757"/>
                  </a:lnTo>
                  <a:lnTo>
                    <a:pt x="767969" y="2778379"/>
                  </a:lnTo>
                  <a:lnTo>
                    <a:pt x="812419" y="2800604"/>
                  </a:lnTo>
                  <a:lnTo>
                    <a:pt x="857757" y="2821304"/>
                  </a:lnTo>
                  <a:lnTo>
                    <a:pt x="903859" y="2840609"/>
                  </a:lnTo>
                  <a:lnTo>
                    <a:pt x="950722" y="2858262"/>
                  </a:lnTo>
                  <a:lnTo>
                    <a:pt x="998347" y="2874518"/>
                  </a:lnTo>
                  <a:lnTo>
                    <a:pt x="1046734" y="2889122"/>
                  </a:lnTo>
                  <a:lnTo>
                    <a:pt x="1095756" y="2902077"/>
                  </a:lnTo>
                  <a:lnTo>
                    <a:pt x="1145413" y="2913507"/>
                  </a:lnTo>
                  <a:lnTo>
                    <a:pt x="1195705" y="2923159"/>
                  </a:lnTo>
                  <a:lnTo>
                    <a:pt x="1246505" y="2931160"/>
                  </a:lnTo>
                  <a:lnTo>
                    <a:pt x="1297940" y="2937510"/>
                  </a:lnTo>
                  <a:lnTo>
                    <a:pt x="1349883" y="2941954"/>
                  </a:lnTo>
                  <a:lnTo>
                    <a:pt x="1402207" y="2944749"/>
                  </a:lnTo>
                  <a:lnTo>
                    <a:pt x="1455166" y="2945638"/>
                  </a:lnTo>
                  <a:lnTo>
                    <a:pt x="1503426" y="2944876"/>
                  </a:lnTo>
                  <a:lnTo>
                    <a:pt x="1551432" y="2942590"/>
                  </a:lnTo>
                  <a:lnTo>
                    <a:pt x="1598930" y="2938779"/>
                  </a:lnTo>
                  <a:lnTo>
                    <a:pt x="1646047" y="2933572"/>
                  </a:lnTo>
                  <a:lnTo>
                    <a:pt x="1692656" y="2926841"/>
                  </a:lnTo>
                  <a:lnTo>
                    <a:pt x="1738884" y="2918714"/>
                  </a:lnTo>
                  <a:lnTo>
                    <a:pt x="1784603" y="2909189"/>
                  </a:lnTo>
                  <a:lnTo>
                    <a:pt x="1829689" y="2898266"/>
                  </a:lnTo>
                  <a:lnTo>
                    <a:pt x="1874265" y="2885947"/>
                  </a:lnTo>
                  <a:lnTo>
                    <a:pt x="1918335" y="2872359"/>
                  </a:lnTo>
                  <a:lnTo>
                    <a:pt x="1961769" y="2857500"/>
                  </a:lnTo>
                  <a:lnTo>
                    <a:pt x="2004695" y="2841244"/>
                  </a:lnTo>
                  <a:lnTo>
                    <a:pt x="2046859" y="2823845"/>
                  </a:lnTo>
                  <a:lnTo>
                    <a:pt x="2088388" y="2805049"/>
                  </a:lnTo>
                  <a:lnTo>
                    <a:pt x="2129282" y="2785110"/>
                  </a:lnTo>
                  <a:lnTo>
                    <a:pt x="2169414" y="2764028"/>
                  </a:lnTo>
                  <a:lnTo>
                    <a:pt x="2208784" y="2741676"/>
                  </a:lnTo>
                  <a:lnTo>
                    <a:pt x="2247391" y="2718308"/>
                  </a:lnTo>
                  <a:lnTo>
                    <a:pt x="2285365" y="2693670"/>
                  </a:lnTo>
                  <a:lnTo>
                    <a:pt x="2322449" y="2668016"/>
                  </a:lnTo>
                  <a:lnTo>
                    <a:pt x="2358644" y="2641346"/>
                  </a:lnTo>
                  <a:lnTo>
                    <a:pt x="2394077" y="2613533"/>
                  </a:lnTo>
                  <a:lnTo>
                    <a:pt x="2428621" y="2584704"/>
                  </a:lnTo>
                  <a:lnTo>
                    <a:pt x="2462276" y="2554859"/>
                  </a:lnTo>
                  <a:lnTo>
                    <a:pt x="2494915" y="2523997"/>
                  </a:lnTo>
                  <a:lnTo>
                    <a:pt x="2526791" y="2492121"/>
                  </a:lnTo>
                  <a:lnTo>
                    <a:pt x="2557653" y="2459482"/>
                  </a:lnTo>
                  <a:lnTo>
                    <a:pt x="2587371" y="2425827"/>
                  </a:lnTo>
                  <a:lnTo>
                    <a:pt x="2616200" y="2391283"/>
                  </a:lnTo>
                  <a:lnTo>
                    <a:pt x="2644013" y="2355850"/>
                  </a:lnTo>
                  <a:lnTo>
                    <a:pt x="2670810" y="2319528"/>
                  </a:lnTo>
                  <a:lnTo>
                    <a:pt x="2696464" y="2282444"/>
                  </a:lnTo>
                  <a:lnTo>
                    <a:pt x="2720975" y="2244597"/>
                  </a:lnTo>
                  <a:lnTo>
                    <a:pt x="2744470" y="2205863"/>
                  </a:lnTo>
                  <a:lnTo>
                    <a:pt x="2766695" y="2166493"/>
                  </a:lnTo>
                  <a:lnTo>
                    <a:pt x="2787904" y="2126360"/>
                  </a:lnTo>
                  <a:lnTo>
                    <a:pt x="2807843" y="2085466"/>
                  </a:lnTo>
                  <a:lnTo>
                    <a:pt x="2826512" y="2043938"/>
                  </a:lnTo>
                  <a:lnTo>
                    <a:pt x="2843911" y="2001646"/>
                  </a:lnTo>
                  <a:lnTo>
                    <a:pt x="2860166" y="1958847"/>
                  </a:lnTo>
                  <a:lnTo>
                    <a:pt x="2875026" y="1915414"/>
                  </a:lnTo>
                  <a:lnTo>
                    <a:pt x="2888741" y="1871345"/>
                  </a:lnTo>
                  <a:lnTo>
                    <a:pt x="2900934" y="1826768"/>
                  </a:lnTo>
                  <a:lnTo>
                    <a:pt x="2911856" y="1781556"/>
                  </a:lnTo>
                  <a:lnTo>
                    <a:pt x="2921381" y="1735836"/>
                  </a:lnTo>
                  <a:lnTo>
                    <a:pt x="2929509" y="1689607"/>
                  </a:lnTo>
                  <a:lnTo>
                    <a:pt x="2936240" y="1642999"/>
                  </a:lnTo>
                  <a:lnTo>
                    <a:pt x="2941447" y="1595881"/>
                  </a:lnTo>
                  <a:lnTo>
                    <a:pt x="2945257" y="1548384"/>
                  </a:lnTo>
                  <a:lnTo>
                    <a:pt x="2947543" y="1500377"/>
                  </a:lnTo>
                  <a:lnTo>
                    <a:pt x="2948304" y="145199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62328" y="2628899"/>
              <a:ext cx="2723515" cy="2148840"/>
            </a:xfrm>
            <a:custGeom>
              <a:avLst/>
              <a:gdLst/>
              <a:ahLst/>
              <a:cxnLst/>
              <a:rect l="l" t="t" r="r" b="b"/>
              <a:pathLst>
                <a:path w="2723515" h="2148840">
                  <a:moveTo>
                    <a:pt x="2723007" y="655066"/>
                  </a:moveTo>
                  <a:lnTo>
                    <a:pt x="2721991" y="601091"/>
                  </a:lnTo>
                  <a:lnTo>
                    <a:pt x="2719197" y="547497"/>
                  </a:lnTo>
                  <a:lnTo>
                    <a:pt x="2714498" y="494538"/>
                  </a:lnTo>
                  <a:lnTo>
                    <a:pt x="2707894" y="442087"/>
                  </a:lnTo>
                  <a:lnTo>
                    <a:pt x="2699639" y="390144"/>
                  </a:lnTo>
                  <a:lnTo>
                    <a:pt x="2689479" y="338963"/>
                  </a:lnTo>
                  <a:lnTo>
                    <a:pt x="2677668" y="288290"/>
                  </a:lnTo>
                  <a:lnTo>
                    <a:pt x="2664079" y="238379"/>
                  </a:lnTo>
                  <a:lnTo>
                    <a:pt x="2648839" y="189230"/>
                  </a:lnTo>
                  <a:lnTo>
                    <a:pt x="2631948" y="140716"/>
                  </a:lnTo>
                  <a:lnTo>
                    <a:pt x="2613533" y="92964"/>
                  </a:lnTo>
                  <a:lnTo>
                    <a:pt x="2593467" y="46101"/>
                  </a:lnTo>
                  <a:lnTo>
                    <a:pt x="2572004" y="0"/>
                  </a:lnTo>
                  <a:lnTo>
                    <a:pt x="2591816" y="46736"/>
                  </a:lnTo>
                  <a:lnTo>
                    <a:pt x="2610104" y="94361"/>
                  </a:lnTo>
                  <a:lnTo>
                    <a:pt x="2626868" y="142621"/>
                  </a:lnTo>
                  <a:lnTo>
                    <a:pt x="2641981" y="191770"/>
                  </a:lnTo>
                  <a:lnTo>
                    <a:pt x="2655443" y="241554"/>
                  </a:lnTo>
                  <a:lnTo>
                    <a:pt x="2667254" y="291973"/>
                  </a:lnTo>
                  <a:lnTo>
                    <a:pt x="2677287" y="343027"/>
                  </a:lnTo>
                  <a:lnTo>
                    <a:pt x="2685542" y="394716"/>
                  </a:lnTo>
                  <a:lnTo>
                    <a:pt x="2692019" y="447040"/>
                  </a:lnTo>
                  <a:lnTo>
                    <a:pt x="2696718" y="499745"/>
                  </a:lnTo>
                  <a:lnTo>
                    <a:pt x="2699512" y="553085"/>
                  </a:lnTo>
                  <a:lnTo>
                    <a:pt x="2700528" y="606933"/>
                  </a:lnTo>
                  <a:lnTo>
                    <a:pt x="2699766" y="655193"/>
                  </a:lnTo>
                  <a:lnTo>
                    <a:pt x="2697480" y="703326"/>
                  </a:lnTo>
                  <a:lnTo>
                    <a:pt x="2693670" y="750697"/>
                  </a:lnTo>
                  <a:lnTo>
                    <a:pt x="2688463" y="797814"/>
                  </a:lnTo>
                  <a:lnTo>
                    <a:pt x="2681732" y="844550"/>
                  </a:lnTo>
                  <a:lnTo>
                    <a:pt x="2673604" y="890651"/>
                  </a:lnTo>
                  <a:lnTo>
                    <a:pt x="2664079" y="936383"/>
                  </a:lnTo>
                  <a:lnTo>
                    <a:pt x="2653157" y="981583"/>
                  </a:lnTo>
                  <a:lnTo>
                    <a:pt x="2640838" y="1026160"/>
                  </a:lnTo>
                  <a:lnTo>
                    <a:pt x="2627249" y="1070229"/>
                  </a:lnTo>
                  <a:lnTo>
                    <a:pt x="2612263" y="1113663"/>
                  </a:lnTo>
                  <a:lnTo>
                    <a:pt x="2596134" y="1156589"/>
                  </a:lnTo>
                  <a:lnTo>
                    <a:pt x="2578608" y="1198753"/>
                  </a:lnTo>
                  <a:lnTo>
                    <a:pt x="2559939" y="1240282"/>
                  </a:lnTo>
                  <a:lnTo>
                    <a:pt x="2540000" y="1281176"/>
                  </a:lnTo>
                  <a:lnTo>
                    <a:pt x="2518918" y="1321308"/>
                  </a:lnTo>
                  <a:lnTo>
                    <a:pt x="2496566" y="1360678"/>
                  </a:lnTo>
                  <a:lnTo>
                    <a:pt x="2473071" y="1399413"/>
                  </a:lnTo>
                  <a:lnTo>
                    <a:pt x="2448560" y="1437259"/>
                  </a:lnTo>
                  <a:lnTo>
                    <a:pt x="2422906" y="1474343"/>
                  </a:lnTo>
                  <a:lnTo>
                    <a:pt x="2396109" y="1510665"/>
                  </a:lnTo>
                  <a:lnTo>
                    <a:pt x="2368296" y="1546098"/>
                  </a:lnTo>
                  <a:lnTo>
                    <a:pt x="2339467" y="1580642"/>
                  </a:lnTo>
                  <a:lnTo>
                    <a:pt x="2309622" y="1614297"/>
                  </a:lnTo>
                  <a:lnTo>
                    <a:pt x="2278761" y="1646936"/>
                  </a:lnTo>
                  <a:lnTo>
                    <a:pt x="2247011" y="1678813"/>
                  </a:lnTo>
                  <a:lnTo>
                    <a:pt x="2214245" y="1709674"/>
                  </a:lnTo>
                  <a:lnTo>
                    <a:pt x="2180590" y="1739519"/>
                  </a:lnTo>
                  <a:lnTo>
                    <a:pt x="2146046" y="1768348"/>
                  </a:lnTo>
                  <a:lnTo>
                    <a:pt x="2110613" y="1796161"/>
                  </a:lnTo>
                  <a:lnTo>
                    <a:pt x="2074291" y="1822831"/>
                  </a:lnTo>
                  <a:lnTo>
                    <a:pt x="2037207" y="1848485"/>
                  </a:lnTo>
                  <a:lnTo>
                    <a:pt x="1999361" y="1873123"/>
                  </a:lnTo>
                  <a:lnTo>
                    <a:pt x="1960626" y="1896618"/>
                  </a:lnTo>
                  <a:lnTo>
                    <a:pt x="1921256" y="1918843"/>
                  </a:lnTo>
                  <a:lnTo>
                    <a:pt x="1881124" y="1939925"/>
                  </a:lnTo>
                  <a:lnTo>
                    <a:pt x="1840230" y="1959864"/>
                  </a:lnTo>
                  <a:lnTo>
                    <a:pt x="1798701" y="1978660"/>
                  </a:lnTo>
                  <a:lnTo>
                    <a:pt x="1756410" y="1996059"/>
                  </a:lnTo>
                  <a:lnTo>
                    <a:pt x="1713611" y="2012315"/>
                  </a:lnTo>
                  <a:lnTo>
                    <a:pt x="1670177" y="2027174"/>
                  </a:lnTo>
                  <a:lnTo>
                    <a:pt x="1626108" y="2040763"/>
                  </a:lnTo>
                  <a:lnTo>
                    <a:pt x="1581404" y="2053082"/>
                  </a:lnTo>
                  <a:lnTo>
                    <a:pt x="1536319" y="2064004"/>
                  </a:lnTo>
                  <a:lnTo>
                    <a:pt x="1490599" y="2073529"/>
                  </a:lnTo>
                  <a:lnTo>
                    <a:pt x="1444371" y="2081657"/>
                  </a:lnTo>
                  <a:lnTo>
                    <a:pt x="1397762" y="2088388"/>
                  </a:lnTo>
                  <a:lnTo>
                    <a:pt x="1350645" y="2093595"/>
                  </a:lnTo>
                  <a:lnTo>
                    <a:pt x="1303020" y="2097405"/>
                  </a:lnTo>
                  <a:lnTo>
                    <a:pt x="1255014" y="2099691"/>
                  </a:lnTo>
                  <a:lnTo>
                    <a:pt x="1206754" y="2100453"/>
                  </a:lnTo>
                  <a:lnTo>
                    <a:pt x="1155700" y="2099564"/>
                  </a:lnTo>
                  <a:lnTo>
                    <a:pt x="1105027" y="2097024"/>
                  </a:lnTo>
                  <a:lnTo>
                    <a:pt x="1054862" y="2092833"/>
                  </a:lnTo>
                  <a:lnTo>
                    <a:pt x="1005078" y="2086991"/>
                  </a:lnTo>
                  <a:lnTo>
                    <a:pt x="955929" y="2079498"/>
                  </a:lnTo>
                  <a:lnTo>
                    <a:pt x="907288" y="2070481"/>
                  </a:lnTo>
                  <a:lnTo>
                    <a:pt x="859155" y="2059813"/>
                  </a:lnTo>
                  <a:lnTo>
                    <a:pt x="811657" y="2047748"/>
                  </a:lnTo>
                  <a:lnTo>
                    <a:pt x="764794" y="2034032"/>
                  </a:lnTo>
                  <a:lnTo>
                    <a:pt x="718566" y="2018919"/>
                  </a:lnTo>
                  <a:lnTo>
                    <a:pt x="673100" y="2002282"/>
                  </a:lnTo>
                  <a:lnTo>
                    <a:pt x="628269" y="1984375"/>
                  </a:lnTo>
                  <a:lnTo>
                    <a:pt x="584073" y="1964944"/>
                  </a:lnTo>
                  <a:lnTo>
                    <a:pt x="540766" y="1944116"/>
                  </a:lnTo>
                  <a:lnTo>
                    <a:pt x="498221" y="1922018"/>
                  </a:lnTo>
                  <a:lnTo>
                    <a:pt x="456438" y="1898650"/>
                  </a:lnTo>
                  <a:lnTo>
                    <a:pt x="415544" y="1874012"/>
                  </a:lnTo>
                  <a:lnTo>
                    <a:pt x="375539" y="1847977"/>
                  </a:lnTo>
                  <a:lnTo>
                    <a:pt x="336296" y="1820799"/>
                  </a:lnTo>
                  <a:lnTo>
                    <a:pt x="298069" y="1792478"/>
                  </a:lnTo>
                  <a:lnTo>
                    <a:pt x="260858" y="1762887"/>
                  </a:lnTo>
                  <a:lnTo>
                    <a:pt x="224536" y="1732153"/>
                  </a:lnTo>
                  <a:lnTo>
                    <a:pt x="189230" y="1700276"/>
                  </a:lnTo>
                  <a:lnTo>
                    <a:pt x="154940" y="1667383"/>
                  </a:lnTo>
                  <a:lnTo>
                    <a:pt x="121666" y="1633474"/>
                  </a:lnTo>
                  <a:lnTo>
                    <a:pt x="89662" y="1598422"/>
                  </a:lnTo>
                  <a:lnTo>
                    <a:pt x="58547" y="1562354"/>
                  </a:lnTo>
                  <a:lnTo>
                    <a:pt x="28702" y="1525397"/>
                  </a:lnTo>
                  <a:lnTo>
                    <a:pt x="0" y="1487297"/>
                  </a:lnTo>
                  <a:lnTo>
                    <a:pt x="27178" y="1529207"/>
                  </a:lnTo>
                  <a:lnTo>
                    <a:pt x="55626" y="1569974"/>
                  </a:lnTo>
                  <a:lnTo>
                    <a:pt x="85344" y="1609852"/>
                  </a:lnTo>
                  <a:lnTo>
                    <a:pt x="116332" y="1648587"/>
                  </a:lnTo>
                  <a:lnTo>
                    <a:pt x="148717" y="1686306"/>
                  </a:lnTo>
                  <a:lnTo>
                    <a:pt x="183261" y="1721358"/>
                  </a:lnTo>
                  <a:lnTo>
                    <a:pt x="218948" y="1755267"/>
                  </a:lnTo>
                  <a:lnTo>
                    <a:pt x="255778" y="1788033"/>
                  </a:lnTo>
                  <a:lnTo>
                    <a:pt x="293624" y="1819529"/>
                  </a:lnTo>
                  <a:lnTo>
                    <a:pt x="332613" y="1849755"/>
                  </a:lnTo>
                  <a:lnTo>
                    <a:pt x="372491" y="1878711"/>
                  </a:lnTo>
                  <a:lnTo>
                    <a:pt x="413385" y="1906397"/>
                  </a:lnTo>
                  <a:lnTo>
                    <a:pt x="455295" y="1932813"/>
                  </a:lnTo>
                  <a:lnTo>
                    <a:pt x="498094" y="1957832"/>
                  </a:lnTo>
                  <a:lnTo>
                    <a:pt x="541782" y="1981327"/>
                  </a:lnTo>
                  <a:lnTo>
                    <a:pt x="586232" y="2003552"/>
                  </a:lnTo>
                  <a:lnTo>
                    <a:pt x="631571" y="2024253"/>
                  </a:lnTo>
                  <a:lnTo>
                    <a:pt x="677799" y="2043557"/>
                  </a:lnTo>
                  <a:lnTo>
                    <a:pt x="724662" y="2061210"/>
                  </a:lnTo>
                  <a:lnTo>
                    <a:pt x="772287" y="2077466"/>
                  </a:lnTo>
                  <a:lnTo>
                    <a:pt x="820674" y="2092071"/>
                  </a:lnTo>
                  <a:lnTo>
                    <a:pt x="869696" y="2105025"/>
                  </a:lnTo>
                  <a:lnTo>
                    <a:pt x="919353" y="2116455"/>
                  </a:lnTo>
                  <a:lnTo>
                    <a:pt x="969645" y="2126107"/>
                  </a:lnTo>
                  <a:lnTo>
                    <a:pt x="1020572" y="2134108"/>
                  </a:lnTo>
                  <a:lnTo>
                    <a:pt x="1071880" y="2140458"/>
                  </a:lnTo>
                  <a:lnTo>
                    <a:pt x="1123823" y="2144903"/>
                  </a:lnTo>
                  <a:lnTo>
                    <a:pt x="1176274" y="2147697"/>
                  </a:lnTo>
                  <a:lnTo>
                    <a:pt x="1229233" y="2148586"/>
                  </a:lnTo>
                  <a:lnTo>
                    <a:pt x="1277493" y="2147824"/>
                  </a:lnTo>
                  <a:lnTo>
                    <a:pt x="1325499" y="2145538"/>
                  </a:lnTo>
                  <a:lnTo>
                    <a:pt x="1373124" y="2141728"/>
                  </a:lnTo>
                  <a:lnTo>
                    <a:pt x="1420241" y="2136521"/>
                  </a:lnTo>
                  <a:lnTo>
                    <a:pt x="1466850" y="2129790"/>
                  </a:lnTo>
                  <a:lnTo>
                    <a:pt x="1513078" y="2121662"/>
                  </a:lnTo>
                  <a:lnTo>
                    <a:pt x="1558798" y="2112137"/>
                  </a:lnTo>
                  <a:lnTo>
                    <a:pt x="1606677" y="2100453"/>
                  </a:lnTo>
                  <a:lnTo>
                    <a:pt x="1648587" y="2088896"/>
                  </a:lnTo>
                  <a:lnTo>
                    <a:pt x="1692656" y="2075307"/>
                  </a:lnTo>
                  <a:lnTo>
                    <a:pt x="1736090" y="2060448"/>
                  </a:lnTo>
                  <a:lnTo>
                    <a:pt x="1779016" y="2044192"/>
                  </a:lnTo>
                  <a:lnTo>
                    <a:pt x="1821180" y="2026793"/>
                  </a:lnTo>
                  <a:lnTo>
                    <a:pt x="1862709" y="2007997"/>
                  </a:lnTo>
                  <a:lnTo>
                    <a:pt x="1903603" y="1988058"/>
                  </a:lnTo>
                  <a:lnTo>
                    <a:pt x="1943735" y="1966976"/>
                  </a:lnTo>
                  <a:lnTo>
                    <a:pt x="1983232" y="1944751"/>
                  </a:lnTo>
                  <a:lnTo>
                    <a:pt x="2021840" y="1921256"/>
                  </a:lnTo>
                  <a:lnTo>
                    <a:pt x="2059686" y="1896618"/>
                  </a:lnTo>
                  <a:lnTo>
                    <a:pt x="2096897" y="1870964"/>
                  </a:lnTo>
                  <a:lnTo>
                    <a:pt x="2133092" y="1844294"/>
                  </a:lnTo>
                  <a:lnTo>
                    <a:pt x="2168525" y="1816481"/>
                  </a:lnTo>
                  <a:lnTo>
                    <a:pt x="2203069" y="1787652"/>
                  </a:lnTo>
                  <a:lnTo>
                    <a:pt x="2236724" y="1757807"/>
                  </a:lnTo>
                  <a:lnTo>
                    <a:pt x="2269490" y="1726946"/>
                  </a:lnTo>
                  <a:lnTo>
                    <a:pt x="2301240" y="1695069"/>
                  </a:lnTo>
                  <a:lnTo>
                    <a:pt x="2332101" y="1662430"/>
                  </a:lnTo>
                  <a:lnTo>
                    <a:pt x="2361946" y="1628775"/>
                  </a:lnTo>
                  <a:lnTo>
                    <a:pt x="2390775" y="1594231"/>
                  </a:lnTo>
                  <a:lnTo>
                    <a:pt x="2418588" y="1558798"/>
                  </a:lnTo>
                  <a:lnTo>
                    <a:pt x="2445385" y="1522476"/>
                  </a:lnTo>
                  <a:lnTo>
                    <a:pt x="2471039" y="1485392"/>
                  </a:lnTo>
                  <a:lnTo>
                    <a:pt x="2495677" y="1447546"/>
                  </a:lnTo>
                  <a:lnTo>
                    <a:pt x="2519045" y="1408811"/>
                  </a:lnTo>
                  <a:lnTo>
                    <a:pt x="2541397" y="1369441"/>
                  </a:lnTo>
                  <a:lnTo>
                    <a:pt x="2562479" y="1329309"/>
                  </a:lnTo>
                  <a:lnTo>
                    <a:pt x="2582418" y="1288415"/>
                  </a:lnTo>
                  <a:lnTo>
                    <a:pt x="2601087" y="1246886"/>
                  </a:lnTo>
                  <a:lnTo>
                    <a:pt x="2618613" y="1204722"/>
                  </a:lnTo>
                  <a:lnTo>
                    <a:pt x="2634869" y="1161796"/>
                  </a:lnTo>
                  <a:lnTo>
                    <a:pt x="2649728" y="1118362"/>
                  </a:lnTo>
                  <a:lnTo>
                    <a:pt x="2663317" y="1074293"/>
                  </a:lnTo>
                  <a:lnTo>
                    <a:pt x="2675636" y="1029716"/>
                  </a:lnTo>
                  <a:lnTo>
                    <a:pt x="2686558" y="984504"/>
                  </a:lnTo>
                  <a:lnTo>
                    <a:pt x="2696083" y="938911"/>
                  </a:lnTo>
                  <a:lnTo>
                    <a:pt x="2704211" y="892683"/>
                  </a:lnTo>
                  <a:lnTo>
                    <a:pt x="2710942" y="845947"/>
                  </a:lnTo>
                  <a:lnTo>
                    <a:pt x="2716149" y="798830"/>
                  </a:lnTo>
                  <a:lnTo>
                    <a:pt x="2719959" y="751332"/>
                  </a:lnTo>
                  <a:lnTo>
                    <a:pt x="2722245" y="703199"/>
                  </a:lnTo>
                  <a:lnTo>
                    <a:pt x="2723007" y="655066"/>
                  </a:lnTo>
                  <a:close/>
                </a:path>
              </a:pathLst>
            </a:custGeom>
            <a:solidFill>
              <a:srgbClr val="E6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1640" y="1885188"/>
              <a:ext cx="2825495" cy="28254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70481" y="1767078"/>
              <a:ext cx="3143885" cy="3143885"/>
            </a:xfrm>
            <a:custGeom>
              <a:avLst/>
              <a:gdLst/>
              <a:ahLst/>
              <a:cxnLst/>
              <a:rect l="l" t="t" r="r" b="b"/>
              <a:pathLst>
                <a:path w="3143885" h="3143885">
                  <a:moveTo>
                    <a:pt x="3143377" y="1571752"/>
                  </a:moveTo>
                  <a:lnTo>
                    <a:pt x="3142742" y="1619758"/>
                  </a:lnTo>
                  <a:lnTo>
                    <a:pt x="3140583" y="1667510"/>
                  </a:lnTo>
                  <a:lnTo>
                    <a:pt x="3137027" y="1714754"/>
                  </a:lnTo>
                  <a:lnTo>
                    <a:pt x="3132073" y="1761744"/>
                  </a:lnTo>
                  <a:lnTo>
                    <a:pt x="3125723" y="1808226"/>
                  </a:lnTo>
                  <a:lnTo>
                    <a:pt x="3118104" y="1854200"/>
                  </a:lnTo>
                  <a:lnTo>
                    <a:pt x="3109087" y="1899793"/>
                  </a:lnTo>
                  <a:lnTo>
                    <a:pt x="3098800" y="1945005"/>
                  </a:lnTo>
                  <a:lnTo>
                    <a:pt x="3087243" y="1989582"/>
                  </a:lnTo>
                  <a:lnTo>
                    <a:pt x="3074416" y="2033651"/>
                  </a:lnTo>
                  <a:lnTo>
                    <a:pt x="3060446" y="2077212"/>
                  </a:lnTo>
                  <a:lnTo>
                    <a:pt x="3045079" y="2120138"/>
                  </a:lnTo>
                  <a:lnTo>
                    <a:pt x="3028569" y="2162556"/>
                  </a:lnTo>
                  <a:lnTo>
                    <a:pt x="3010916" y="2204339"/>
                  </a:lnTo>
                  <a:lnTo>
                    <a:pt x="2992120" y="2245487"/>
                  </a:lnTo>
                  <a:lnTo>
                    <a:pt x="2972181" y="2286000"/>
                  </a:lnTo>
                  <a:lnTo>
                    <a:pt x="2951098" y="2325878"/>
                  </a:lnTo>
                  <a:lnTo>
                    <a:pt x="2928873" y="2364994"/>
                  </a:lnTo>
                  <a:lnTo>
                    <a:pt x="2905633" y="2403475"/>
                  </a:lnTo>
                  <a:lnTo>
                    <a:pt x="2881248" y="2441194"/>
                  </a:lnTo>
                  <a:lnTo>
                    <a:pt x="2855848" y="2478151"/>
                  </a:lnTo>
                  <a:lnTo>
                    <a:pt x="2829560" y="2514346"/>
                  </a:lnTo>
                  <a:lnTo>
                    <a:pt x="2802128" y="2549779"/>
                  </a:lnTo>
                  <a:lnTo>
                    <a:pt x="2773807" y="2584323"/>
                  </a:lnTo>
                  <a:lnTo>
                    <a:pt x="2744470" y="2618105"/>
                  </a:lnTo>
                  <a:lnTo>
                    <a:pt x="2714244" y="2650998"/>
                  </a:lnTo>
                  <a:lnTo>
                    <a:pt x="2683129" y="2683129"/>
                  </a:lnTo>
                  <a:lnTo>
                    <a:pt x="2650997" y="2714244"/>
                  </a:lnTo>
                  <a:lnTo>
                    <a:pt x="2618105" y="2744470"/>
                  </a:lnTo>
                  <a:lnTo>
                    <a:pt x="2584322" y="2773807"/>
                  </a:lnTo>
                  <a:lnTo>
                    <a:pt x="2549779" y="2802128"/>
                  </a:lnTo>
                  <a:lnTo>
                    <a:pt x="2514346" y="2829560"/>
                  </a:lnTo>
                  <a:lnTo>
                    <a:pt x="2478151" y="2855849"/>
                  </a:lnTo>
                  <a:lnTo>
                    <a:pt x="2441194" y="2881249"/>
                  </a:lnTo>
                  <a:lnTo>
                    <a:pt x="2403475" y="2905633"/>
                  </a:lnTo>
                  <a:lnTo>
                    <a:pt x="2364994" y="2928874"/>
                  </a:lnTo>
                  <a:lnTo>
                    <a:pt x="2325878" y="2951099"/>
                  </a:lnTo>
                  <a:lnTo>
                    <a:pt x="2286000" y="2972181"/>
                  </a:lnTo>
                  <a:lnTo>
                    <a:pt x="2245487" y="2992120"/>
                  </a:lnTo>
                  <a:lnTo>
                    <a:pt x="2204339" y="3010916"/>
                  </a:lnTo>
                  <a:lnTo>
                    <a:pt x="2162556" y="3028569"/>
                  </a:lnTo>
                  <a:lnTo>
                    <a:pt x="2120138" y="3045079"/>
                  </a:lnTo>
                  <a:lnTo>
                    <a:pt x="2077212" y="3060446"/>
                  </a:lnTo>
                  <a:lnTo>
                    <a:pt x="2033651" y="3074543"/>
                  </a:lnTo>
                  <a:lnTo>
                    <a:pt x="1989582" y="3087370"/>
                  </a:lnTo>
                  <a:lnTo>
                    <a:pt x="1944878" y="3098927"/>
                  </a:lnTo>
                  <a:lnTo>
                    <a:pt x="1899793" y="3109214"/>
                  </a:lnTo>
                  <a:lnTo>
                    <a:pt x="1854200" y="3118104"/>
                  </a:lnTo>
                  <a:lnTo>
                    <a:pt x="1808226" y="3125724"/>
                  </a:lnTo>
                  <a:lnTo>
                    <a:pt x="1761744" y="3132074"/>
                  </a:lnTo>
                  <a:lnTo>
                    <a:pt x="1714754" y="3137027"/>
                  </a:lnTo>
                  <a:lnTo>
                    <a:pt x="1667510" y="3140583"/>
                  </a:lnTo>
                  <a:lnTo>
                    <a:pt x="1619758" y="3142742"/>
                  </a:lnTo>
                  <a:lnTo>
                    <a:pt x="1571752" y="3143504"/>
                  </a:lnTo>
                  <a:lnTo>
                    <a:pt x="1523619" y="3142742"/>
                  </a:lnTo>
                  <a:lnTo>
                    <a:pt x="1475994" y="3140583"/>
                  </a:lnTo>
                  <a:lnTo>
                    <a:pt x="1428623" y="3137027"/>
                  </a:lnTo>
                  <a:lnTo>
                    <a:pt x="1381760" y="3132074"/>
                  </a:lnTo>
                  <a:lnTo>
                    <a:pt x="1335278" y="3125724"/>
                  </a:lnTo>
                  <a:lnTo>
                    <a:pt x="1289177" y="3118104"/>
                  </a:lnTo>
                  <a:lnTo>
                    <a:pt x="1243584" y="3109214"/>
                  </a:lnTo>
                  <a:lnTo>
                    <a:pt x="1198499" y="3098927"/>
                  </a:lnTo>
                  <a:lnTo>
                    <a:pt x="1153922" y="3087370"/>
                  </a:lnTo>
                  <a:lnTo>
                    <a:pt x="1109853" y="3074543"/>
                  </a:lnTo>
                  <a:lnTo>
                    <a:pt x="1066292" y="3060446"/>
                  </a:lnTo>
                  <a:lnTo>
                    <a:pt x="1023238" y="3045079"/>
                  </a:lnTo>
                  <a:lnTo>
                    <a:pt x="980948" y="3028569"/>
                  </a:lnTo>
                  <a:lnTo>
                    <a:pt x="939165" y="3010916"/>
                  </a:lnTo>
                  <a:lnTo>
                    <a:pt x="897890" y="2992120"/>
                  </a:lnTo>
                  <a:lnTo>
                    <a:pt x="857504" y="2972181"/>
                  </a:lnTo>
                  <a:lnTo>
                    <a:pt x="817626" y="2951099"/>
                  </a:lnTo>
                  <a:lnTo>
                    <a:pt x="778382" y="2928874"/>
                  </a:lnTo>
                  <a:lnTo>
                    <a:pt x="740029" y="2905633"/>
                  </a:lnTo>
                  <a:lnTo>
                    <a:pt x="702310" y="2881249"/>
                  </a:lnTo>
                  <a:lnTo>
                    <a:pt x="665353" y="2855849"/>
                  </a:lnTo>
                  <a:lnTo>
                    <a:pt x="629031" y="2829560"/>
                  </a:lnTo>
                  <a:lnTo>
                    <a:pt x="593725" y="2802128"/>
                  </a:lnTo>
                  <a:lnTo>
                    <a:pt x="559054" y="2773807"/>
                  </a:lnTo>
                  <a:lnTo>
                    <a:pt x="525272" y="2744470"/>
                  </a:lnTo>
                  <a:lnTo>
                    <a:pt x="492379" y="2714244"/>
                  </a:lnTo>
                  <a:lnTo>
                    <a:pt x="460375" y="2683129"/>
                  </a:lnTo>
                  <a:lnTo>
                    <a:pt x="429132" y="2650998"/>
                  </a:lnTo>
                  <a:lnTo>
                    <a:pt x="398906" y="2618105"/>
                  </a:lnTo>
                  <a:lnTo>
                    <a:pt x="369697" y="2584323"/>
                  </a:lnTo>
                  <a:lnTo>
                    <a:pt x="341249" y="2549779"/>
                  </a:lnTo>
                  <a:lnTo>
                    <a:pt x="313944" y="2514346"/>
                  </a:lnTo>
                  <a:lnTo>
                    <a:pt x="287528" y="2478151"/>
                  </a:lnTo>
                  <a:lnTo>
                    <a:pt x="262128" y="2441194"/>
                  </a:lnTo>
                  <a:lnTo>
                    <a:pt x="237870" y="2403475"/>
                  </a:lnTo>
                  <a:lnTo>
                    <a:pt x="214630" y="2364994"/>
                  </a:lnTo>
                  <a:lnTo>
                    <a:pt x="192405" y="2325878"/>
                  </a:lnTo>
                  <a:lnTo>
                    <a:pt x="171323" y="2286000"/>
                  </a:lnTo>
                  <a:lnTo>
                    <a:pt x="151384" y="2245487"/>
                  </a:lnTo>
                  <a:lnTo>
                    <a:pt x="132461" y="2204339"/>
                  </a:lnTo>
                  <a:lnTo>
                    <a:pt x="114807" y="2162556"/>
                  </a:lnTo>
                  <a:lnTo>
                    <a:pt x="98298" y="2120138"/>
                  </a:lnTo>
                  <a:lnTo>
                    <a:pt x="83057" y="2077212"/>
                  </a:lnTo>
                  <a:lnTo>
                    <a:pt x="68961" y="2033651"/>
                  </a:lnTo>
                  <a:lnTo>
                    <a:pt x="56134" y="1989582"/>
                  </a:lnTo>
                  <a:lnTo>
                    <a:pt x="44577" y="1945005"/>
                  </a:lnTo>
                  <a:lnTo>
                    <a:pt x="34290" y="1899793"/>
                  </a:lnTo>
                  <a:lnTo>
                    <a:pt x="25273" y="1854200"/>
                  </a:lnTo>
                  <a:lnTo>
                    <a:pt x="17653" y="1808226"/>
                  </a:lnTo>
                  <a:lnTo>
                    <a:pt x="11303" y="1761744"/>
                  </a:lnTo>
                  <a:lnTo>
                    <a:pt x="6477" y="1714754"/>
                  </a:lnTo>
                  <a:lnTo>
                    <a:pt x="2921" y="1667510"/>
                  </a:lnTo>
                  <a:lnTo>
                    <a:pt x="762" y="1619758"/>
                  </a:lnTo>
                  <a:lnTo>
                    <a:pt x="0" y="1571752"/>
                  </a:lnTo>
                  <a:lnTo>
                    <a:pt x="762" y="1523619"/>
                  </a:lnTo>
                  <a:lnTo>
                    <a:pt x="2921" y="1475994"/>
                  </a:lnTo>
                  <a:lnTo>
                    <a:pt x="6477" y="1428623"/>
                  </a:lnTo>
                  <a:lnTo>
                    <a:pt x="11303" y="1381760"/>
                  </a:lnTo>
                  <a:lnTo>
                    <a:pt x="17653" y="1335277"/>
                  </a:lnTo>
                  <a:lnTo>
                    <a:pt x="25273" y="1289177"/>
                  </a:lnTo>
                  <a:lnTo>
                    <a:pt x="34290" y="1243584"/>
                  </a:lnTo>
                  <a:lnTo>
                    <a:pt x="44577" y="1198499"/>
                  </a:lnTo>
                  <a:lnTo>
                    <a:pt x="56134" y="1153922"/>
                  </a:lnTo>
                  <a:lnTo>
                    <a:pt x="68961" y="1109852"/>
                  </a:lnTo>
                  <a:lnTo>
                    <a:pt x="83057" y="1066292"/>
                  </a:lnTo>
                  <a:lnTo>
                    <a:pt x="98298" y="1023366"/>
                  </a:lnTo>
                  <a:lnTo>
                    <a:pt x="114807" y="980948"/>
                  </a:lnTo>
                  <a:lnTo>
                    <a:pt x="132461" y="939164"/>
                  </a:lnTo>
                  <a:lnTo>
                    <a:pt x="151384" y="898017"/>
                  </a:lnTo>
                  <a:lnTo>
                    <a:pt x="171323" y="857504"/>
                  </a:lnTo>
                  <a:lnTo>
                    <a:pt x="192405" y="817626"/>
                  </a:lnTo>
                  <a:lnTo>
                    <a:pt x="214630" y="778510"/>
                  </a:lnTo>
                  <a:lnTo>
                    <a:pt x="237870" y="740029"/>
                  </a:lnTo>
                  <a:lnTo>
                    <a:pt x="262128" y="702310"/>
                  </a:lnTo>
                  <a:lnTo>
                    <a:pt x="287528" y="665352"/>
                  </a:lnTo>
                  <a:lnTo>
                    <a:pt x="313944" y="629158"/>
                  </a:lnTo>
                  <a:lnTo>
                    <a:pt x="341249" y="593725"/>
                  </a:lnTo>
                  <a:lnTo>
                    <a:pt x="369697" y="559054"/>
                  </a:lnTo>
                  <a:lnTo>
                    <a:pt x="398906" y="525272"/>
                  </a:lnTo>
                  <a:lnTo>
                    <a:pt x="429132" y="492379"/>
                  </a:lnTo>
                  <a:lnTo>
                    <a:pt x="460375" y="460375"/>
                  </a:lnTo>
                  <a:lnTo>
                    <a:pt x="492379" y="429260"/>
                  </a:lnTo>
                  <a:lnTo>
                    <a:pt x="525272" y="398907"/>
                  </a:lnTo>
                  <a:lnTo>
                    <a:pt x="559054" y="369697"/>
                  </a:lnTo>
                  <a:lnTo>
                    <a:pt x="593725" y="341249"/>
                  </a:lnTo>
                  <a:lnTo>
                    <a:pt x="629031" y="313944"/>
                  </a:lnTo>
                  <a:lnTo>
                    <a:pt x="665353" y="287527"/>
                  </a:lnTo>
                  <a:lnTo>
                    <a:pt x="702310" y="262127"/>
                  </a:lnTo>
                  <a:lnTo>
                    <a:pt x="740029" y="237871"/>
                  </a:lnTo>
                  <a:lnTo>
                    <a:pt x="778382" y="214630"/>
                  </a:lnTo>
                  <a:lnTo>
                    <a:pt x="817626" y="192405"/>
                  </a:lnTo>
                  <a:lnTo>
                    <a:pt x="857504" y="171323"/>
                  </a:lnTo>
                  <a:lnTo>
                    <a:pt x="897890" y="151384"/>
                  </a:lnTo>
                  <a:lnTo>
                    <a:pt x="939165" y="132461"/>
                  </a:lnTo>
                  <a:lnTo>
                    <a:pt x="980948" y="114808"/>
                  </a:lnTo>
                  <a:lnTo>
                    <a:pt x="1023238" y="98298"/>
                  </a:lnTo>
                  <a:lnTo>
                    <a:pt x="1066292" y="83058"/>
                  </a:lnTo>
                  <a:lnTo>
                    <a:pt x="1109853" y="68961"/>
                  </a:lnTo>
                  <a:lnTo>
                    <a:pt x="1153922" y="56134"/>
                  </a:lnTo>
                  <a:lnTo>
                    <a:pt x="1198499" y="44576"/>
                  </a:lnTo>
                  <a:lnTo>
                    <a:pt x="1243584" y="34289"/>
                  </a:lnTo>
                  <a:lnTo>
                    <a:pt x="1289177" y="25273"/>
                  </a:lnTo>
                  <a:lnTo>
                    <a:pt x="1335278" y="17652"/>
                  </a:lnTo>
                  <a:lnTo>
                    <a:pt x="1381760" y="11302"/>
                  </a:lnTo>
                  <a:lnTo>
                    <a:pt x="1428623" y="6476"/>
                  </a:lnTo>
                  <a:lnTo>
                    <a:pt x="1475994" y="2921"/>
                  </a:lnTo>
                  <a:lnTo>
                    <a:pt x="1523619" y="762"/>
                  </a:lnTo>
                  <a:lnTo>
                    <a:pt x="1571752" y="0"/>
                  </a:lnTo>
                  <a:lnTo>
                    <a:pt x="1619758" y="762"/>
                  </a:lnTo>
                  <a:lnTo>
                    <a:pt x="1667510" y="2921"/>
                  </a:lnTo>
                  <a:lnTo>
                    <a:pt x="1714754" y="6476"/>
                  </a:lnTo>
                  <a:lnTo>
                    <a:pt x="1761744" y="11302"/>
                  </a:lnTo>
                  <a:lnTo>
                    <a:pt x="1808226" y="17652"/>
                  </a:lnTo>
                  <a:lnTo>
                    <a:pt x="1854200" y="25273"/>
                  </a:lnTo>
                  <a:lnTo>
                    <a:pt x="1899793" y="34289"/>
                  </a:lnTo>
                  <a:lnTo>
                    <a:pt x="1944878" y="44576"/>
                  </a:lnTo>
                  <a:lnTo>
                    <a:pt x="1989582" y="56134"/>
                  </a:lnTo>
                  <a:lnTo>
                    <a:pt x="2033651" y="68961"/>
                  </a:lnTo>
                  <a:lnTo>
                    <a:pt x="2077212" y="83058"/>
                  </a:lnTo>
                  <a:lnTo>
                    <a:pt x="2120138" y="98298"/>
                  </a:lnTo>
                  <a:lnTo>
                    <a:pt x="2162556" y="114808"/>
                  </a:lnTo>
                  <a:lnTo>
                    <a:pt x="2204339" y="132461"/>
                  </a:lnTo>
                  <a:lnTo>
                    <a:pt x="2245487" y="151384"/>
                  </a:lnTo>
                  <a:lnTo>
                    <a:pt x="2286000" y="171323"/>
                  </a:lnTo>
                  <a:lnTo>
                    <a:pt x="2325878" y="192405"/>
                  </a:lnTo>
                  <a:lnTo>
                    <a:pt x="2364994" y="214630"/>
                  </a:lnTo>
                  <a:lnTo>
                    <a:pt x="2403475" y="237871"/>
                  </a:lnTo>
                  <a:lnTo>
                    <a:pt x="2441194" y="262127"/>
                  </a:lnTo>
                  <a:lnTo>
                    <a:pt x="2478151" y="287527"/>
                  </a:lnTo>
                  <a:lnTo>
                    <a:pt x="2514346" y="313944"/>
                  </a:lnTo>
                  <a:lnTo>
                    <a:pt x="2549779" y="341249"/>
                  </a:lnTo>
                  <a:lnTo>
                    <a:pt x="2584322" y="369697"/>
                  </a:lnTo>
                  <a:lnTo>
                    <a:pt x="2618105" y="398907"/>
                  </a:lnTo>
                  <a:lnTo>
                    <a:pt x="2650997" y="429260"/>
                  </a:lnTo>
                  <a:lnTo>
                    <a:pt x="2683129" y="460375"/>
                  </a:lnTo>
                  <a:lnTo>
                    <a:pt x="2714244" y="492379"/>
                  </a:lnTo>
                  <a:lnTo>
                    <a:pt x="2744470" y="525272"/>
                  </a:lnTo>
                  <a:lnTo>
                    <a:pt x="2773807" y="559054"/>
                  </a:lnTo>
                  <a:lnTo>
                    <a:pt x="2802128" y="593725"/>
                  </a:lnTo>
                  <a:lnTo>
                    <a:pt x="2829560" y="629158"/>
                  </a:lnTo>
                  <a:lnTo>
                    <a:pt x="2855848" y="665352"/>
                  </a:lnTo>
                  <a:lnTo>
                    <a:pt x="2881248" y="702310"/>
                  </a:lnTo>
                  <a:lnTo>
                    <a:pt x="2905633" y="740029"/>
                  </a:lnTo>
                  <a:lnTo>
                    <a:pt x="2928873" y="778510"/>
                  </a:lnTo>
                  <a:lnTo>
                    <a:pt x="2951098" y="817626"/>
                  </a:lnTo>
                  <a:lnTo>
                    <a:pt x="2972181" y="857504"/>
                  </a:lnTo>
                  <a:lnTo>
                    <a:pt x="2992120" y="898017"/>
                  </a:lnTo>
                  <a:lnTo>
                    <a:pt x="3010916" y="939164"/>
                  </a:lnTo>
                  <a:lnTo>
                    <a:pt x="3028569" y="980948"/>
                  </a:lnTo>
                  <a:lnTo>
                    <a:pt x="3045079" y="1023366"/>
                  </a:lnTo>
                  <a:lnTo>
                    <a:pt x="3060446" y="1066292"/>
                  </a:lnTo>
                  <a:lnTo>
                    <a:pt x="3074416" y="1109852"/>
                  </a:lnTo>
                  <a:lnTo>
                    <a:pt x="3087243" y="1153922"/>
                  </a:lnTo>
                  <a:lnTo>
                    <a:pt x="3098800" y="1198499"/>
                  </a:lnTo>
                  <a:lnTo>
                    <a:pt x="3109087" y="1243584"/>
                  </a:lnTo>
                  <a:lnTo>
                    <a:pt x="3118104" y="1289177"/>
                  </a:lnTo>
                  <a:lnTo>
                    <a:pt x="3125723" y="1335277"/>
                  </a:lnTo>
                  <a:lnTo>
                    <a:pt x="3132073" y="1381760"/>
                  </a:lnTo>
                  <a:lnTo>
                    <a:pt x="3137027" y="1428623"/>
                  </a:lnTo>
                  <a:lnTo>
                    <a:pt x="3140583" y="1475994"/>
                  </a:lnTo>
                  <a:lnTo>
                    <a:pt x="3142742" y="1523619"/>
                  </a:lnTo>
                  <a:lnTo>
                    <a:pt x="3143377" y="1571752"/>
                  </a:lnTo>
                  <a:close/>
                </a:path>
              </a:pathLst>
            </a:custGeom>
            <a:ln w="28956">
              <a:solidFill>
                <a:srgbClr val="00B4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72940" y="3386327"/>
              <a:ext cx="6463665" cy="2715895"/>
            </a:xfrm>
            <a:custGeom>
              <a:avLst/>
              <a:gdLst/>
              <a:ahLst/>
              <a:cxnLst/>
              <a:rect l="l" t="t" r="r" b="b"/>
              <a:pathLst>
                <a:path w="6463665" h="2715895">
                  <a:moveTo>
                    <a:pt x="6463284" y="337947"/>
                  </a:moveTo>
                  <a:lnTo>
                    <a:pt x="6460617" y="298577"/>
                  </a:lnTo>
                  <a:lnTo>
                    <a:pt x="6452997" y="260477"/>
                  </a:lnTo>
                  <a:lnTo>
                    <a:pt x="6440424" y="223901"/>
                  </a:lnTo>
                  <a:lnTo>
                    <a:pt x="6423279" y="189357"/>
                  </a:lnTo>
                  <a:lnTo>
                    <a:pt x="6401943" y="156730"/>
                  </a:lnTo>
                  <a:lnTo>
                    <a:pt x="6376670" y="126492"/>
                  </a:lnTo>
                  <a:lnTo>
                    <a:pt x="6347714" y="98933"/>
                  </a:lnTo>
                  <a:lnTo>
                    <a:pt x="6315456" y="74168"/>
                  </a:lnTo>
                  <a:lnTo>
                    <a:pt x="6280023" y="52451"/>
                  </a:lnTo>
                  <a:lnTo>
                    <a:pt x="6241923" y="34290"/>
                  </a:lnTo>
                  <a:lnTo>
                    <a:pt x="6201410" y="19558"/>
                  </a:lnTo>
                  <a:lnTo>
                    <a:pt x="6158738" y="8890"/>
                  </a:lnTo>
                  <a:lnTo>
                    <a:pt x="6114161" y="2286"/>
                  </a:lnTo>
                  <a:lnTo>
                    <a:pt x="6067933" y="0"/>
                  </a:lnTo>
                  <a:lnTo>
                    <a:pt x="1066927" y="7493"/>
                  </a:lnTo>
                  <a:lnTo>
                    <a:pt x="1020826" y="9779"/>
                  </a:lnTo>
                  <a:lnTo>
                    <a:pt x="976122" y="16510"/>
                  </a:lnTo>
                  <a:lnTo>
                    <a:pt x="933450" y="27432"/>
                  </a:lnTo>
                  <a:lnTo>
                    <a:pt x="892810" y="42164"/>
                  </a:lnTo>
                  <a:lnTo>
                    <a:pt x="854583" y="60579"/>
                  </a:lnTo>
                  <a:lnTo>
                    <a:pt x="819150" y="82296"/>
                  </a:lnTo>
                  <a:lnTo>
                    <a:pt x="786638" y="107061"/>
                  </a:lnTo>
                  <a:lnTo>
                    <a:pt x="757555" y="134747"/>
                  </a:lnTo>
                  <a:lnTo>
                    <a:pt x="732155" y="165100"/>
                  </a:lnTo>
                  <a:lnTo>
                    <a:pt x="710565" y="197739"/>
                  </a:lnTo>
                  <a:lnTo>
                    <a:pt x="693293" y="232410"/>
                  </a:lnTo>
                  <a:lnTo>
                    <a:pt x="680593" y="268986"/>
                  </a:lnTo>
                  <a:lnTo>
                    <a:pt x="672592" y="307086"/>
                  </a:lnTo>
                  <a:lnTo>
                    <a:pt x="669798" y="346456"/>
                  </a:lnTo>
                  <a:lnTo>
                    <a:pt x="669163" y="575691"/>
                  </a:lnTo>
                  <a:lnTo>
                    <a:pt x="668147" y="584835"/>
                  </a:lnTo>
                  <a:lnTo>
                    <a:pt x="644271" y="614045"/>
                  </a:lnTo>
                  <a:lnTo>
                    <a:pt x="613664" y="620903"/>
                  </a:lnTo>
                  <a:lnTo>
                    <a:pt x="0" y="596646"/>
                  </a:lnTo>
                  <a:lnTo>
                    <a:pt x="654304" y="1233805"/>
                  </a:lnTo>
                  <a:lnTo>
                    <a:pt x="667258" y="1263650"/>
                  </a:lnTo>
                  <a:lnTo>
                    <a:pt x="663702" y="2377592"/>
                  </a:lnTo>
                  <a:lnTo>
                    <a:pt x="666369" y="2417000"/>
                  </a:lnTo>
                  <a:lnTo>
                    <a:pt x="673989" y="2455087"/>
                  </a:lnTo>
                  <a:lnTo>
                    <a:pt x="686562" y="2491587"/>
                  </a:lnTo>
                  <a:lnTo>
                    <a:pt x="703707" y="2526246"/>
                  </a:lnTo>
                  <a:lnTo>
                    <a:pt x="725043" y="2558808"/>
                  </a:lnTo>
                  <a:lnTo>
                    <a:pt x="750316" y="2589022"/>
                  </a:lnTo>
                  <a:lnTo>
                    <a:pt x="779272" y="2616631"/>
                  </a:lnTo>
                  <a:lnTo>
                    <a:pt x="811530" y="2641396"/>
                  </a:lnTo>
                  <a:lnTo>
                    <a:pt x="846963" y="2663025"/>
                  </a:lnTo>
                  <a:lnTo>
                    <a:pt x="885063" y="2681287"/>
                  </a:lnTo>
                  <a:lnTo>
                    <a:pt x="925576" y="2695918"/>
                  </a:lnTo>
                  <a:lnTo>
                    <a:pt x="968248" y="2706674"/>
                  </a:lnTo>
                  <a:lnTo>
                    <a:pt x="1012825" y="2713291"/>
                  </a:lnTo>
                  <a:lnTo>
                    <a:pt x="1058926" y="2715514"/>
                  </a:lnTo>
                  <a:lnTo>
                    <a:pt x="6060059" y="2708021"/>
                  </a:lnTo>
                  <a:lnTo>
                    <a:pt x="6106160" y="2705684"/>
                  </a:lnTo>
                  <a:lnTo>
                    <a:pt x="6150864" y="2698953"/>
                  </a:lnTo>
                  <a:lnTo>
                    <a:pt x="6193536" y="2688082"/>
                  </a:lnTo>
                  <a:lnTo>
                    <a:pt x="6234176" y="2673350"/>
                  </a:lnTo>
                  <a:lnTo>
                    <a:pt x="6272403" y="2654985"/>
                  </a:lnTo>
                  <a:lnTo>
                    <a:pt x="6307963" y="2633268"/>
                  </a:lnTo>
                  <a:lnTo>
                    <a:pt x="6340348" y="2608427"/>
                  </a:lnTo>
                  <a:lnTo>
                    <a:pt x="6369431" y="2580754"/>
                  </a:lnTo>
                  <a:lnTo>
                    <a:pt x="6394831" y="2550464"/>
                  </a:lnTo>
                  <a:lnTo>
                    <a:pt x="6416421" y="2517851"/>
                  </a:lnTo>
                  <a:lnTo>
                    <a:pt x="6433693" y="2483142"/>
                  </a:lnTo>
                  <a:lnTo>
                    <a:pt x="6446393" y="2446617"/>
                  </a:lnTo>
                  <a:lnTo>
                    <a:pt x="6454394" y="2408517"/>
                  </a:lnTo>
                  <a:lnTo>
                    <a:pt x="6457188" y="2369096"/>
                  </a:lnTo>
                  <a:lnTo>
                    <a:pt x="6462395" y="620903"/>
                  </a:lnTo>
                  <a:lnTo>
                    <a:pt x="6463284" y="337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72940" y="3982211"/>
              <a:ext cx="6347460" cy="2120265"/>
            </a:xfrm>
            <a:custGeom>
              <a:avLst/>
              <a:gdLst/>
              <a:ahLst/>
              <a:cxnLst/>
              <a:rect l="l" t="t" r="r" b="b"/>
              <a:pathLst>
                <a:path w="6347459" h="2120265">
                  <a:moveTo>
                    <a:pt x="6347079" y="2005393"/>
                  </a:moveTo>
                  <a:lnTo>
                    <a:pt x="6288532" y="2017331"/>
                  </a:lnTo>
                  <a:lnTo>
                    <a:pt x="6226937" y="2021535"/>
                  </a:lnTo>
                  <a:lnTo>
                    <a:pt x="1226566" y="2029040"/>
                  </a:lnTo>
                  <a:lnTo>
                    <a:pt x="1180465" y="2026818"/>
                  </a:lnTo>
                  <a:lnTo>
                    <a:pt x="1135888" y="2020201"/>
                  </a:lnTo>
                  <a:lnTo>
                    <a:pt x="1093216" y="2009444"/>
                  </a:lnTo>
                  <a:lnTo>
                    <a:pt x="1052576" y="1994801"/>
                  </a:lnTo>
                  <a:lnTo>
                    <a:pt x="1014476" y="1976526"/>
                  </a:lnTo>
                  <a:lnTo>
                    <a:pt x="979170" y="1954885"/>
                  </a:lnTo>
                  <a:lnTo>
                    <a:pt x="946912" y="1930133"/>
                  </a:lnTo>
                  <a:lnTo>
                    <a:pt x="917956" y="1902510"/>
                  </a:lnTo>
                  <a:lnTo>
                    <a:pt x="892683" y="1872284"/>
                  </a:lnTo>
                  <a:lnTo>
                    <a:pt x="871347" y="1839709"/>
                  </a:lnTo>
                  <a:lnTo>
                    <a:pt x="854202" y="1805038"/>
                  </a:lnTo>
                  <a:lnTo>
                    <a:pt x="841629" y="1768525"/>
                  </a:lnTo>
                  <a:lnTo>
                    <a:pt x="834009" y="1730425"/>
                  </a:lnTo>
                  <a:lnTo>
                    <a:pt x="831342" y="1691005"/>
                  </a:lnTo>
                  <a:lnTo>
                    <a:pt x="835025" y="576707"/>
                  </a:lnTo>
                  <a:lnTo>
                    <a:pt x="834136" y="568579"/>
                  </a:lnTo>
                  <a:lnTo>
                    <a:pt x="271780" y="10795"/>
                  </a:lnTo>
                  <a:lnTo>
                    <a:pt x="0" y="0"/>
                  </a:lnTo>
                  <a:lnTo>
                    <a:pt x="654177" y="637413"/>
                  </a:lnTo>
                  <a:lnTo>
                    <a:pt x="667258" y="667258"/>
                  </a:lnTo>
                  <a:lnTo>
                    <a:pt x="663702" y="1781619"/>
                  </a:lnTo>
                  <a:lnTo>
                    <a:pt x="666242" y="1821053"/>
                  </a:lnTo>
                  <a:lnTo>
                    <a:pt x="673989" y="1859140"/>
                  </a:lnTo>
                  <a:lnTo>
                    <a:pt x="686435" y="1895652"/>
                  </a:lnTo>
                  <a:lnTo>
                    <a:pt x="703580" y="1930323"/>
                  </a:lnTo>
                  <a:lnTo>
                    <a:pt x="724916" y="1962899"/>
                  </a:lnTo>
                  <a:lnTo>
                    <a:pt x="750189" y="1993125"/>
                  </a:lnTo>
                  <a:lnTo>
                    <a:pt x="779145" y="2020747"/>
                  </a:lnTo>
                  <a:lnTo>
                    <a:pt x="811403" y="2045512"/>
                  </a:lnTo>
                  <a:lnTo>
                    <a:pt x="846836" y="2067153"/>
                  </a:lnTo>
                  <a:lnTo>
                    <a:pt x="884936" y="2085416"/>
                  </a:lnTo>
                  <a:lnTo>
                    <a:pt x="925449" y="2100059"/>
                  </a:lnTo>
                  <a:lnTo>
                    <a:pt x="968121" y="2110816"/>
                  </a:lnTo>
                  <a:lnTo>
                    <a:pt x="1012698" y="2117445"/>
                  </a:lnTo>
                  <a:lnTo>
                    <a:pt x="1058799" y="2119668"/>
                  </a:lnTo>
                  <a:lnTo>
                    <a:pt x="6059170" y="2112149"/>
                  </a:lnTo>
                  <a:lnTo>
                    <a:pt x="6107049" y="2109635"/>
                  </a:lnTo>
                  <a:lnTo>
                    <a:pt x="6153150" y="2102383"/>
                  </a:lnTo>
                  <a:lnTo>
                    <a:pt x="6197219" y="2090686"/>
                  </a:lnTo>
                  <a:lnTo>
                    <a:pt x="6239002" y="2074837"/>
                  </a:lnTo>
                  <a:lnTo>
                    <a:pt x="6278118" y="2055152"/>
                  </a:lnTo>
                  <a:lnTo>
                    <a:pt x="6314186" y="2031898"/>
                  </a:lnTo>
                  <a:lnTo>
                    <a:pt x="6317742" y="2029040"/>
                  </a:lnTo>
                  <a:lnTo>
                    <a:pt x="6347079" y="2005393"/>
                  </a:lnTo>
                  <a:close/>
                </a:path>
              </a:pathLst>
            </a:custGeom>
            <a:solidFill>
              <a:srgbClr val="444647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97680" y="3296411"/>
              <a:ext cx="6743700" cy="2896870"/>
            </a:xfrm>
            <a:custGeom>
              <a:avLst/>
              <a:gdLst/>
              <a:ahLst/>
              <a:cxnLst/>
              <a:rect l="l" t="t" r="r" b="b"/>
              <a:pathLst>
                <a:path w="6743700" h="2896870">
                  <a:moveTo>
                    <a:pt x="6743573" y="428244"/>
                  </a:moveTo>
                  <a:lnTo>
                    <a:pt x="6741414" y="386969"/>
                  </a:lnTo>
                  <a:lnTo>
                    <a:pt x="6734810" y="346837"/>
                  </a:lnTo>
                  <a:lnTo>
                    <a:pt x="6723888" y="307975"/>
                  </a:lnTo>
                  <a:lnTo>
                    <a:pt x="6708902" y="270637"/>
                  </a:lnTo>
                  <a:lnTo>
                    <a:pt x="6690106" y="234823"/>
                  </a:lnTo>
                  <a:lnTo>
                    <a:pt x="6667754" y="200914"/>
                  </a:lnTo>
                  <a:lnTo>
                    <a:pt x="6641846" y="169037"/>
                  </a:lnTo>
                  <a:lnTo>
                    <a:pt x="6637782" y="164871"/>
                  </a:lnTo>
                  <a:lnTo>
                    <a:pt x="6637782" y="428244"/>
                  </a:lnTo>
                  <a:lnTo>
                    <a:pt x="6631686" y="2459825"/>
                  </a:lnTo>
                  <a:lnTo>
                    <a:pt x="6628892" y="2499245"/>
                  </a:lnTo>
                  <a:lnTo>
                    <a:pt x="6621018" y="2537345"/>
                  </a:lnTo>
                  <a:lnTo>
                    <a:pt x="6608318" y="2573883"/>
                  </a:lnTo>
                  <a:lnTo>
                    <a:pt x="6591046" y="2608592"/>
                  </a:lnTo>
                  <a:lnTo>
                    <a:pt x="6569456" y="2641219"/>
                  </a:lnTo>
                  <a:lnTo>
                    <a:pt x="6544056" y="2671508"/>
                  </a:lnTo>
                  <a:lnTo>
                    <a:pt x="6514973" y="2699194"/>
                  </a:lnTo>
                  <a:lnTo>
                    <a:pt x="6482461" y="2724023"/>
                  </a:lnTo>
                  <a:lnTo>
                    <a:pt x="6447028" y="2745752"/>
                  </a:lnTo>
                  <a:lnTo>
                    <a:pt x="6408801" y="2764117"/>
                  </a:lnTo>
                  <a:lnTo>
                    <a:pt x="6368161" y="2778861"/>
                  </a:lnTo>
                  <a:lnTo>
                    <a:pt x="6325362" y="2789720"/>
                  </a:lnTo>
                  <a:lnTo>
                    <a:pt x="6280785" y="2796451"/>
                  </a:lnTo>
                  <a:lnTo>
                    <a:pt x="6234684" y="2798788"/>
                  </a:lnTo>
                  <a:lnTo>
                    <a:pt x="1233805" y="2806293"/>
                  </a:lnTo>
                  <a:lnTo>
                    <a:pt x="1187577" y="2804071"/>
                  </a:lnTo>
                  <a:lnTo>
                    <a:pt x="1143000" y="2797454"/>
                  </a:lnTo>
                  <a:lnTo>
                    <a:pt x="1100328" y="2786697"/>
                  </a:lnTo>
                  <a:lnTo>
                    <a:pt x="1059815" y="2772054"/>
                  </a:lnTo>
                  <a:lnTo>
                    <a:pt x="1021715" y="2753791"/>
                  </a:lnTo>
                  <a:lnTo>
                    <a:pt x="986282" y="2732151"/>
                  </a:lnTo>
                  <a:lnTo>
                    <a:pt x="954024" y="2707398"/>
                  </a:lnTo>
                  <a:lnTo>
                    <a:pt x="925068" y="2679776"/>
                  </a:lnTo>
                  <a:lnTo>
                    <a:pt x="899795" y="2649563"/>
                  </a:lnTo>
                  <a:lnTo>
                    <a:pt x="878459" y="2616987"/>
                  </a:lnTo>
                  <a:lnTo>
                    <a:pt x="861314" y="2582329"/>
                  </a:lnTo>
                  <a:lnTo>
                    <a:pt x="848868" y="2545816"/>
                  </a:lnTo>
                  <a:lnTo>
                    <a:pt x="841121" y="2507729"/>
                  </a:lnTo>
                  <a:lnTo>
                    <a:pt x="838581" y="2468448"/>
                  </a:lnTo>
                  <a:lnTo>
                    <a:pt x="842137" y="1354201"/>
                  </a:lnTo>
                  <a:lnTo>
                    <a:pt x="841248" y="1346073"/>
                  </a:lnTo>
                  <a:lnTo>
                    <a:pt x="838708" y="1338326"/>
                  </a:lnTo>
                  <a:lnTo>
                    <a:pt x="834644" y="1330960"/>
                  </a:lnTo>
                  <a:lnTo>
                    <a:pt x="829056" y="1324356"/>
                  </a:lnTo>
                  <a:lnTo>
                    <a:pt x="174752" y="687070"/>
                  </a:lnTo>
                  <a:lnTo>
                    <a:pt x="788416" y="711454"/>
                  </a:lnTo>
                  <a:lnTo>
                    <a:pt x="827532" y="698881"/>
                  </a:lnTo>
                  <a:lnTo>
                    <a:pt x="844042" y="652780"/>
                  </a:lnTo>
                  <a:lnTo>
                    <a:pt x="844550" y="436880"/>
                  </a:lnTo>
                  <a:lnTo>
                    <a:pt x="847344" y="397510"/>
                  </a:lnTo>
                  <a:lnTo>
                    <a:pt x="855345" y="359410"/>
                  </a:lnTo>
                  <a:lnTo>
                    <a:pt x="868045" y="322834"/>
                  </a:lnTo>
                  <a:lnTo>
                    <a:pt x="885317" y="288163"/>
                  </a:lnTo>
                  <a:lnTo>
                    <a:pt x="906907" y="255524"/>
                  </a:lnTo>
                  <a:lnTo>
                    <a:pt x="932307" y="225171"/>
                  </a:lnTo>
                  <a:lnTo>
                    <a:pt x="961390" y="197485"/>
                  </a:lnTo>
                  <a:lnTo>
                    <a:pt x="993902" y="172720"/>
                  </a:lnTo>
                  <a:lnTo>
                    <a:pt x="1029335" y="150876"/>
                  </a:lnTo>
                  <a:lnTo>
                    <a:pt x="1067562" y="132588"/>
                  </a:lnTo>
                  <a:lnTo>
                    <a:pt x="1108202" y="117856"/>
                  </a:lnTo>
                  <a:lnTo>
                    <a:pt x="1151001" y="106934"/>
                  </a:lnTo>
                  <a:lnTo>
                    <a:pt x="1195578" y="100203"/>
                  </a:lnTo>
                  <a:lnTo>
                    <a:pt x="1241679" y="97917"/>
                  </a:lnTo>
                  <a:lnTo>
                    <a:pt x="6251562" y="90855"/>
                  </a:lnTo>
                  <a:lnTo>
                    <a:pt x="6288659" y="92583"/>
                  </a:lnTo>
                  <a:lnTo>
                    <a:pt x="6333236" y="99187"/>
                  </a:lnTo>
                  <a:lnTo>
                    <a:pt x="6376035" y="109982"/>
                  </a:lnTo>
                  <a:lnTo>
                    <a:pt x="6416548" y="124587"/>
                  </a:lnTo>
                  <a:lnTo>
                    <a:pt x="6454648" y="142875"/>
                  </a:lnTo>
                  <a:lnTo>
                    <a:pt x="6489954" y="164592"/>
                  </a:lnTo>
                  <a:lnTo>
                    <a:pt x="6522339" y="189357"/>
                  </a:lnTo>
                  <a:lnTo>
                    <a:pt x="6551295" y="216916"/>
                  </a:lnTo>
                  <a:lnTo>
                    <a:pt x="6576568" y="247142"/>
                  </a:lnTo>
                  <a:lnTo>
                    <a:pt x="6597904" y="279654"/>
                  </a:lnTo>
                  <a:lnTo>
                    <a:pt x="6614922" y="314325"/>
                  </a:lnTo>
                  <a:lnTo>
                    <a:pt x="6627495" y="350901"/>
                  </a:lnTo>
                  <a:lnTo>
                    <a:pt x="6635242" y="389001"/>
                  </a:lnTo>
                  <a:lnTo>
                    <a:pt x="6637782" y="428244"/>
                  </a:lnTo>
                  <a:lnTo>
                    <a:pt x="6637782" y="164871"/>
                  </a:lnTo>
                  <a:lnTo>
                    <a:pt x="6612890" y="139319"/>
                  </a:lnTo>
                  <a:lnTo>
                    <a:pt x="6580886" y="111887"/>
                  </a:lnTo>
                  <a:lnTo>
                    <a:pt x="6550660" y="90424"/>
                  </a:lnTo>
                  <a:lnTo>
                    <a:pt x="6546088" y="87122"/>
                  </a:lnTo>
                  <a:lnTo>
                    <a:pt x="6508750" y="65024"/>
                  </a:lnTo>
                  <a:lnTo>
                    <a:pt x="6469126" y="45847"/>
                  </a:lnTo>
                  <a:lnTo>
                    <a:pt x="6427343" y="29845"/>
                  </a:lnTo>
                  <a:lnTo>
                    <a:pt x="6383528" y="17018"/>
                  </a:lnTo>
                  <a:lnTo>
                    <a:pt x="6338062" y="7620"/>
                  </a:lnTo>
                  <a:lnTo>
                    <a:pt x="6291072" y="1905"/>
                  </a:lnTo>
                  <a:lnTo>
                    <a:pt x="6242812" y="0"/>
                  </a:lnTo>
                  <a:lnTo>
                    <a:pt x="1241933" y="7493"/>
                  </a:lnTo>
                  <a:lnTo>
                    <a:pt x="1193673" y="9525"/>
                  </a:lnTo>
                  <a:lnTo>
                    <a:pt x="1146683" y="15367"/>
                  </a:lnTo>
                  <a:lnTo>
                    <a:pt x="1101090" y="24892"/>
                  </a:lnTo>
                  <a:lnTo>
                    <a:pt x="1057275" y="37719"/>
                  </a:lnTo>
                  <a:lnTo>
                    <a:pt x="1015365" y="53975"/>
                  </a:lnTo>
                  <a:lnTo>
                    <a:pt x="975614" y="73152"/>
                  </a:lnTo>
                  <a:lnTo>
                    <a:pt x="938149" y="95377"/>
                  </a:lnTo>
                  <a:lnTo>
                    <a:pt x="903224" y="120269"/>
                  </a:lnTo>
                  <a:lnTo>
                    <a:pt x="871093" y="147701"/>
                  </a:lnTo>
                  <a:lnTo>
                    <a:pt x="842010" y="177546"/>
                  </a:lnTo>
                  <a:lnTo>
                    <a:pt x="815975" y="209550"/>
                  </a:lnTo>
                  <a:lnTo>
                    <a:pt x="793369" y="243471"/>
                  </a:lnTo>
                  <a:lnTo>
                    <a:pt x="774446" y="279273"/>
                  </a:lnTo>
                  <a:lnTo>
                    <a:pt x="759206" y="316738"/>
                  </a:lnTo>
                  <a:lnTo>
                    <a:pt x="748157" y="355600"/>
                  </a:lnTo>
                  <a:lnTo>
                    <a:pt x="741172" y="395732"/>
                  </a:lnTo>
                  <a:lnTo>
                    <a:pt x="738759" y="437007"/>
                  </a:lnTo>
                  <a:lnTo>
                    <a:pt x="738378" y="618871"/>
                  </a:lnTo>
                  <a:lnTo>
                    <a:pt x="55626" y="591820"/>
                  </a:lnTo>
                  <a:lnTo>
                    <a:pt x="14097" y="606425"/>
                  </a:lnTo>
                  <a:lnTo>
                    <a:pt x="0" y="637032"/>
                  </a:lnTo>
                  <a:lnTo>
                    <a:pt x="762" y="645033"/>
                  </a:lnTo>
                  <a:lnTo>
                    <a:pt x="3302" y="652780"/>
                  </a:lnTo>
                  <a:lnTo>
                    <a:pt x="7366" y="660146"/>
                  </a:lnTo>
                  <a:lnTo>
                    <a:pt x="13081" y="666877"/>
                  </a:lnTo>
                  <a:lnTo>
                    <a:pt x="736219" y="1371346"/>
                  </a:lnTo>
                  <a:lnTo>
                    <a:pt x="732790" y="2468448"/>
                  </a:lnTo>
                  <a:lnTo>
                    <a:pt x="734949" y="2509697"/>
                  </a:lnTo>
                  <a:lnTo>
                    <a:pt x="741553" y="2549829"/>
                  </a:lnTo>
                  <a:lnTo>
                    <a:pt x="752475" y="2588691"/>
                  </a:lnTo>
                  <a:lnTo>
                    <a:pt x="767461" y="2626080"/>
                  </a:lnTo>
                  <a:lnTo>
                    <a:pt x="786257" y="2661831"/>
                  </a:lnTo>
                  <a:lnTo>
                    <a:pt x="808609" y="2695752"/>
                  </a:lnTo>
                  <a:lnTo>
                    <a:pt x="834390" y="2727668"/>
                  </a:lnTo>
                  <a:lnTo>
                    <a:pt x="863473" y="2757398"/>
                  </a:lnTo>
                  <a:lnTo>
                    <a:pt x="895477" y="2784754"/>
                  </a:lnTo>
                  <a:lnTo>
                    <a:pt x="930275" y="2809570"/>
                  </a:lnTo>
                  <a:lnTo>
                    <a:pt x="967486" y="2831642"/>
                  </a:lnTo>
                  <a:lnTo>
                    <a:pt x="1007237" y="2850819"/>
                  </a:lnTo>
                  <a:lnTo>
                    <a:pt x="1049020" y="2866898"/>
                  </a:lnTo>
                  <a:lnTo>
                    <a:pt x="1092835" y="2879699"/>
                  </a:lnTo>
                  <a:lnTo>
                    <a:pt x="1138301" y="2889059"/>
                  </a:lnTo>
                  <a:lnTo>
                    <a:pt x="1185291" y="2894774"/>
                  </a:lnTo>
                  <a:lnTo>
                    <a:pt x="1233551" y="2896679"/>
                  </a:lnTo>
                  <a:lnTo>
                    <a:pt x="6234430" y="2889173"/>
                  </a:lnTo>
                  <a:lnTo>
                    <a:pt x="6282690" y="2887154"/>
                  </a:lnTo>
                  <a:lnTo>
                    <a:pt x="6329680" y="2881312"/>
                  </a:lnTo>
                  <a:lnTo>
                    <a:pt x="6375146" y="2871838"/>
                  </a:lnTo>
                  <a:lnTo>
                    <a:pt x="6418961" y="2858922"/>
                  </a:lnTo>
                  <a:lnTo>
                    <a:pt x="6460871" y="2842742"/>
                  </a:lnTo>
                  <a:lnTo>
                    <a:pt x="6500749" y="2823464"/>
                  </a:lnTo>
                  <a:lnTo>
                    <a:pt x="6573012" y="2776397"/>
                  </a:lnTo>
                  <a:lnTo>
                    <a:pt x="6605270" y="2748953"/>
                  </a:lnTo>
                  <a:lnTo>
                    <a:pt x="6634353" y="2719159"/>
                  </a:lnTo>
                  <a:lnTo>
                    <a:pt x="6660388" y="2687167"/>
                  </a:lnTo>
                  <a:lnTo>
                    <a:pt x="6682994" y="2653195"/>
                  </a:lnTo>
                  <a:lnTo>
                    <a:pt x="6701917" y="2617393"/>
                  </a:lnTo>
                  <a:lnTo>
                    <a:pt x="6717157" y="2579967"/>
                  </a:lnTo>
                  <a:lnTo>
                    <a:pt x="6728206" y="2541079"/>
                  </a:lnTo>
                  <a:lnTo>
                    <a:pt x="6735064" y="2500922"/>
                  </a:lnTo>
                  <a:lnTo>
                    <a:pt x="6737477" y="2459685"/>
                  </a:lnTo>
                  <a:lnTo>
                    <a:pt x="6743573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297680" y="3296411"/>
              <a:ext cx="6743700" cy="2896870"/>
            </a:xfrm>
            <a:custGeom>
              <a:avLst/>
              <a:gdLst/>
              <a:ahLst/>
              <a:cxnLst/>
              <a:rect l="l" t="t" r="r" b="b"/>
              <a:pathLst>
                <a:path w="6743700" h="2896870">
                  <a:moveTo>
                    <a:pt x="6743573" y="428244"/>
                  </a:moveTo>
                  <a:lnTo>
                    <a:pt x="6741414" y="386969"/>
                  </a:lnTo>
                  <a:lnTo>
                    <a:pt x="6734810" y="346837"/>
                  </a:lnTo>
                  <a:lnTo>
                    <a:pt x="6723888" y="307975"/>
                  </a:lnTo>
                  <a:lnTo>
                    <a:pt x="6708902" y="270637"/>
                  </a:lnTo>
                  <a:lnTo>
                    <a:pt x="6704457" y="262178"/>
                  </a:lnTo>
                  <a:lnTo>
                    <a:pt x="6704457" y="428244"/>
                  </a:lnTo>
                  <a:lnTo>
                    <a:pt x="6698361" y="2459825"/>
                  </a:lnTo>
                  <a:lnTo>
                    <a:pt x="6685788" y="2535123"/>
                  </a:lnTo>
                  <a:lnTo>
                    <a:pt x="6670929" y="2572651"/>
                  </a:lnTo>
                  <a:lnTo>
                    <a:pt x="6650990" y="2609532"/>
                  </a:lnTo>
                  <a:lnTo>
                    <a:pt x="6626479" y="2645372"/>
                  </a:lnTo>
                  <a:lnTo>
                    <a:pt x="6597777" y="2679763"/>
                  </a:lnTo>
                  <a:lnTo>
                    <a:pt x="6565519" y="2712275"/>
                  </a:lnTo>
                  <a:lnTo>
                    <a:pt x="6530213" y="2742514"/>
                  </a:lnTo>
                  <a:lnTo>
                    <a:pt x="6492113" y="2770060"/>
                  </a:lnTo>
                  <a:lnTo>
                    <a:pt x="6451854" y="2794508"/>
                  </a:lnTo>
                  <a:lnTo>
                    <a:pt x="6409944" y="2815437"/>
                  </a:lnTo>
                  <a:lnTo>
                    <a:pt x="6366764" y="2832443"/>
                  </a:lnTo>
                  <a:lnTo>
                    <a:pt x="6322822" y="2845117"/>
                  </a:lnTo>
                  <a:lnTo>
                    <a:pt x="6278626" y="2853055"/>
                  </a:lnTo>
                  <a:lnTo>
                    <a:pt x="6234684" y="2855823"/>
                  </a:lnTo>
                  <a:lnTo>
                    <a:pt x="1233805" y="2863316"/>
                  </a:lnTo>
                  <a:lnTo>
                    <a:pt x="1189863" y="2860662"/>
                  </a:lnTo>
                  <a:lnTo>
                    <a:pt x="1145667" y="2852839"/>
                  </a:lnTo>
                  <a:lnTo>
                    <a:pt x="1101852" y="2840266"/>
                  </a:lnTo>
                  <a:lnTo>
                    <a:pt x="1058672" y="2823349"/>
                  </a:lnTo>
                  <a:lnTo>
                    <a:pt x="1016762" y="2802509"/>
                  </a:lnTo>
                  <a:lnTo>
                    <a:pt x="976630" y="2778150"/>
                  </a:lnTo>
                  <a:lnTo>
                    <a:pt x="938784" y="2750680"/>
                  </a:lnTo>
                  <a:lnTo>
                    <a:pt x="903478" y="2720517"/>
                  </a:lnTo>
                  <a:lnTo>
                    <a:pt x="871347" y="2688069"/>
                  </a:lnTo>
                  <a:lnTo>
                    <a:pt x="842899" y="2653741"/>
                  </a:lnTo>
                  <a:lnTo>
                    <a:pt x="818515" y="2617940"/>
                  </a:lnTo>
                  <a:lnTo>
                    <a:pt x="798830" y="2581097"/>
                  </a:lnTo>
                  <a:lnTo>
                    <a:pt x="784098" y="2543594"/>
                  </a:lnTo>
                  <a:lnTo>
                    <a:pt x="774954" y="2505875"/>
                  </a:lnTo>
                  <a:lnTo>
                    <a:pt x="771906" y="2468448"/>
                  </a:lnTo>
                  <a:lnTo>
                    <a:pt x="775462" y="1354201"/>
                  </a:lnTo>
                  <a:lnTo>
                    <a:pt x="774573" y="1346073"/>
                  </a:lnTo>
                  <a:lnTo>
                    <a:pt x="772160" y="1338326"/>
                  </a:lnTo>
                  <a:lnTo>
                    <a:pt x="767969" y="1330960"/>
                  </a:lnTo>
                  <a:lnTo>
                    <a:pt x="762381" y="1324356"/>
                  </a:lnTo>
                  <a:lnTo>
                    <a:pt x="41529" y="630047"/>
                  </a:lnTo>
                  <a:lnTo>
                    <a:pt x="721741" y="654304"/>
                  </a:lnTo>
                  <a:lnTo>
                    <a:pt x="760857" y="641858"/>
                  </a:lnTo>
                  <a:lnTo>
                    <a:pt x="771017" y="630047"/>
                  </a:lnTo>
                  <a:lnTo>
                    <a:pt x="773049" y="626999"/>
                  </a:lnTo>
                  <a:lnTo>
                    <a:pt x="775970" y="618871"/>
                  </a:lnTo>
                  <a:lnTo>
                    <a:pt x="776224" y="618236"/>
                  </a:lnTo>
                  <a:lnTo>
                    <a:pt x="777367" y="609092"/>
                  </a:lnTo>
                  <a:lnTo>
                    <a:pt x="778002" y="436880"/>
                  </a:lnTo>
                  <a:lnTo>
                    <a:pt x="781304" y="399288"/>
                  </a:lnTo>
                  <a:lnTo>
                    <a:pt x="790575" y="361569"/>
                  </a:lnTo>
                  <a:lnTo>
                    <a:pt x="805434" y="324104"/>
                  </a:lnTo>
                  <a:lnTo>
                    <a:pt x="825373" y="287159"/>
                  </a:lnTo>
                  <a:lnTo>
                    <a:pt x="849884" y="251345"/>
                  </a:lnTo>
                  <a:lnTo>
                    <a:pt x="878459" y="216916"/>
                  </a:lnTo>
                  <a:lnTo>
                    <a:pt x="910717" y="184404"/>
                  </a:lnTo>
                  <a:lnTo>
                    <a:pt x="946150" y="154178"/>
                  </a:lnTo>
                  <a:lnTo>
                    <a:pt x="984250" y="126619"/>
                  </a:lnTo>
                  <a:lnTo>
                    <a:pt x="1024509" y="102235"/>
                  </a:lnTo>
                  <a:lnTo>
                    <a:pt x="1066419" y="81280"/>
                  </a:lnTo>
                  <a:lnTo>
                    <a:pt x="1109599" y="64262"/>
                  </a:lnTo>
                  <a:lnTo>
                    <a:pt x="1153541" y="51562"/>
                  </a:lnTo>
                  <a:lnTo>
                    <a:pt x="1197737" y="43688"/>
                  </a:lnTo>
                  <a:lnTo>
                    <a:pt x="1241679" y="40894"/>
                  </a:lnTo>
                  <a:lnTo>
                    <a:pt x="6247054" y="33680"/>
                  </a:lnTo>
                  <a:lnTo>
                    <a:pt x="6286500" y="36068"/>
                  </a:lnTo>
                  <a:lnTo>
                    <a:pt x="6330696" y="43815"/>
                  </a:lnTo>
                  <a:lnTo>
                    <a:pt x="6374511" y="56388"/>
                  </a:lnTo>
                  <a:lnTo>
                    <a:pt x="6417691" y="73279"/>
                  </a:lnTo>
                  <a:lnTo>
                    <a:pt x="6459474" y="94234"/>
                  </a:lnTo>
                  <a:lnTo>
                    <a:pt x="6499733" y="118491"/>
                  </a:lnTo>
                  <a:lnTo>
                    <a:pt x="6537579" y="146050"/>
                  </a:lnTo>
                  <a:lnTo>
                    <a:pt x="6572885" y="176149"/>
                  </a:lnTo>
                  <a:lnTo>
                    <a:pt x="6605016" y="208661"/>
                  </a:lnTo>
                  <a:lnTo>
                    <a:pt x="6633464" y="242951"/>
                  </a:lnTo>
                  <a:lnTo>
                    <a:pt x="6657848" y="278765"/>
                  </a:lnTo>
                  <a:lnTo>
                    <a:pt x="6677533" y="315595"/>
                  </a:lnTo>
                  <a:lnTo>
                    <a:pt x="6692265" y="353060"/>
                  </a:lnTo>
                  <a:lnTo>
                    <a:pt x="6701409" y="390779"/>
                  </a:lnTo>
                  <a:lnTo>
                    <a:pt x="6704457" y="428244"/>
                  </a:lnTo>
                  <a:lnTo>
                    <a:pt x="6704457" y="262178"/>
                  </a:lnTo>
                  <a:lnTo>
                    <a:pt x="6667754" y="200914"/>
                  </a:lnTo>
                  <a:lnTo>
                    <a:pt x="6641846" y="169037"/>
                  </a:lnTo>
                  <a:lnTo>
                    <a:pt x="6612890" y="139319"/>
                  </a:lnTo>
                  <a:lnTo>
                    <a:pt x="6580886" y="111887"/>
                  </a:lnTo>
                  <a:lnTo>
                    <a:pt x="6546088" y="87122"/>
                  </a:lnTo>
                  <a:lnTo>
                    <a:pt x="6508750" y="65024"/>
                  </a:lnTo>
                  <a:lnTo>
                    <a:pt x="6469126" y="45847"/>
                  </a:lnTo>
                  <a:lnTo>
                    <a:pt x="6436614" y="33401"/>
                  </a:lnTo>
                  <a:lnTo>
                    <a:pt x="6427343" y="29845"/>
                  </a:lnTo>
                  <a:lnTo>
                    <a:pt x="6383528" y="17018"/>
                  </a:lnTo>
                  <a:lnTo>
                    <a:pt x="6338062" y="7620"/>
                  </a:lnTo>
                  <a:lnTo>
                    <a:pt x="6291072" y="1905"/>
                  </a:lnTo>
                  <a:lnTo>
                    <a:pt x="6242812" y="0"/>
                  </a:lnTo>
                  <a:lnTo>
                    <a:pt x="1241933" y="7493"/>
                  </a:lnTo>
                  <a:lnTo>
                    <a:pt x="1193673" y="9525"/>
                  </a:lnTo>
                  <a:lnTo>
                    <a:pt x="1146683" y="15367"/>
                  </a:lnTo>
                  <a:lnTo>
                    <a:pt x="1101090" y="24892"/>
                  </a:lnTo>
                  <a:lnTo>
                    <a:pt x="1057275" y="37719"/>
                  </a:lnTo>
                  <a:lnTo>
                    <a:pt x="1015365" y="53975"/>
                  </a:lnTo>
                  <a:lnTo>
                    <a:pt x="975614" y="73152"/>
                  </a:lnTo>
                  <a:lnTo>
                    <a:pt x="938149" y="95377"/>
                  </a:lnTo>
                  <a:lnTo>
                    <a:pt x="903224" y="120269"/>
                  </a:lnTo>
                  <a:lnTo>
                    <a:pt x="871093" y="147701"/>
                  </a:lnTo>
                  <a:lnTo>
                    <a:pt x="842010" y="177546"/>
                  </a:lnTo>
                  <a:lnTo>
                    <a:pt x="815975" y="209550"/>
                  </a:lnTo>
                  <a:lnTo>
                    <a:pt x="793369" y="243471"/>
                  </a:lnTo>
                  <a:lnTo>
                    <a:pt x="774446" y="279273"/>
                  </a:lnTo>
                  <a:lnTo>
                    <a:pt x="759206" y="316738"/>
                  </a:lnTo>
                  <a:lnTo>
                    <a:pt x="748157" y="355600"/>
                  </a:lnTo>
                  <a:lnTo>
                    <a:pt x="741172" y="395732"/>
                  </a:lnTo>
                  <a:lnTo>
                    <a:pt x="738759" y="437007"/>
                  </a:lnTo>
                  <a:lnTo>
                    <a:pt x="738378" y="618871"/>
                  </a:lnTo>
                  <a:lnTo>
                    <a:pt x="55626" y="591820"/>
                  </a:lnTo>
                  <a:lnTo>
                    <a:pt x="14097" y="606425"/>
                  </a:lnTo>
                  <a:lnTo>
                    <a:pt x="0" y="637032"/>
                  </a:lnTo>
                  <a:lnTo>
                    <a:pt x="762" y="645033"/>
                  </a:lnTo>
                  <a:lnTo>
                    <a:pt x="3302" y="652780"/>
                  </a:lnTo>
                  <a:lnTo>
                    <a:pt x="7366" y="660146"/>
                  </a:lnTo>
                  <a:lnTo>
                    <a:pt x="13081" y="666877"/>
                  </a:lnTo>
                  <a:lnTo>
                    <a:pt x="736219" y="1371346"/>
                  </a:lnTo>
                  <a:lnTo>
                    <a:pt x="732790" y="2468448"/>
                  </a:lnTo>
                  <a:lnTo>
                    <a:pt x="734949" y="2509697"/>
                  </a:lnTo>
                  <a:lnTo>
                    <a:pt x="741553" y="2549829"/>
                  </a:lnTo>
                  <a:lnTo>
                    <a:pt x="752475" y="2588691"/>
                  </a:lnTo>
                  <a:lnTo>
                    <a:pt x="767461" y="2626080"/>
                  </a:lnTo>
                  <a:lnTo>
                    <a:pt x="786257" y="2661831"/>
                  </a:lnTo>
                  <a:lnTo>
                    <a:pt x="808609" y="2695752"/>
                  </a:lnTo>
                  <a:lnTo>
                    <a:pt x="834390" y="2727668"/>
                  </a:lnTo>
                  <a:lnTo>
                    <a:pt x="863473" y="2757398"/>
                  </a:lnTo>
                  <a:lnTo>
                    <a:pt x="895477" y="2784754"/>
                  </a:lnTo>
                  <a:lnTo>
                    <a:pt x="930275" y="2809570"/>
                  </a:lnTo>
                  <a:lnTo>
                    <a:pt x="967486" y="2831642"/>
                  </a:lnTo>
                  <a:lnTo>
                    <a:pt x="1007237" y="2850819"/>
                  </a:lnTo>
                  <a:lnTo>
                    <a:pt x="1049020" y="2866898"/>
                  </a:lnTo>
                  <a:lnTo>
                    <a:pt x="1092835" y="2879699"/>
                  </a:lnTo>
                  <a:lnTo>
                    <a:pt x="1138301" y="2889059"/>
                  </a:lnTo>
                  <a:lnTo>
                    <a:pt x="1185291" y="2894774"/>
                  </a:lnTo>
                  <a:lnTo>
                    <a:pt x="1233551" y="2896679"/>
                  </a:lnTo>
                  <a:lnTo>
                    <a:pt x="6234430" y="2889173"/>
                  </a:lnTo>
                  <a:lnTo>
                    <a:pt x="6282690" y="2887154"/>
                  </a:lnTo>
                  <a:lnTo>
                    <a:pt x="6329680" y="2881312"/>
                  </a:lnTo>
                  <a:lnTo>
                    <a:pt x="6375146" y="2871838"/>
                  </a:lnTo>
                  <a:lnTo>
                    <a:pt x="6460871" y="2842742"/>
                  </a:lnTo>
                  <a:lnTo>
                    <a:pt x="6500749" y="2823464"/>
                  </a:lnTo>
                  <a:lnTo>
                    <a:pt x="6538214" y="2801289"/>
                  </a:lnTo>
                  <a:lnTo>
                    <a:pt x="6573012" y="2776397"/>
                  </a:lnTo>
                  <a:lnTo>
                    <a:pt x="6605270" y="2748953"/>
                  </a:lnTo>
                  <a:lnTo>
                    <a:pt x="6634353" y="2719159"/>
                  </a:lnTo>
                  <a:lnTo>
                    <a:pt x="6660388" y="2687167"/>
                  </a:lnTo>
                  <a:lnTo>
                    <a:pt x="6682994" y="2653195"/>
                  </a:lnTo>
                  <a:lnTo>
                    <a:pt x="6701917" y="2617393"/>
                  </a:lnTo>
                  <a:lnTo>
                    <a:pt x="6717157" y="2579967"/>
                  </a:lnTo>
                  <a:lnTo>
                    <a:pt x="6728206" y="2541079"/>
                  </a:lnTo>
                  <a:lnTo>
                    <a:pt x="6735064" y="2500922"/>
                  </a:lnTo>
                  <a:lnTo>
                    <a:pt x="6737477" y="2459685"/>
                  </a:lnTo>
                  <a:lnTo>
                    <a:pt x="6743573" y="428244"/>
                  </a:lnTo>
                  <a:close/>
                </a:path>
              </a:pathLst>
            </a:custGeom>
            <a:solidFill>
              <a:srgbClr val="B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3702" y="3712794"/>
              <a:ext cx="308610" cy="2471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6685" y="3712794"/>
              <a:ext cx="1363979" cy="2471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01484" y="3712794"/>
              <a:ext cx="278892" cy="2471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34656" y="3712794"/>
              <a:ext cx="548640" cy="2471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37576" y="3712794"/>
              <a:ext cx="320040" cy="24719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9704" y="3712794"/>
              <a:ext cx="849020" cy="2471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98533" y="3712794"/>
              <a:ext cx="420624" cy="24719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61245" y="3712794"/>
              <a:ext cx="872642" cy="2471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8485" y="3712794"/>
              <a:ext cx="100583" cy="2471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43702" y="4272661"/>
              <a:ext cx="766699" cy="2468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66332" y="4272661"/>
              <a:ext cx="568756" cy="24688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92111" y="4272661"/>
              <a:ext cx="430783" cy="2468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8540" y="4272661"/>
              <a:ext cx="1281556" cy="2468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03233" y="4272661"/>
              <a:ext cx="769620" cy="2468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30181" y="4272661"/>
              <a:ext cx="1605026" cy="24688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43702" y="4513452"/>
              <a:ext cx="907961" cy="24688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06540" y="4513452"/>
              <a:ext cx="432816" cy="24688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78396" y="4513452"/>
              <a:ext cx="278892" cy="24688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11567" y="4513452"/>
              <a:ext cx="757427" cy="2468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06511" y="4513452"/>
              <a:ext cx="1262126" cy="2468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10726" y="4513452"/>
              <a:ext cx="337311" cy="24688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09430" y="4513452"/>
              <a:ext cx="572414" cy="24688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86442" y="4513452"/>
              <a:ext cx="100583" cy="24688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43702" y="5072837"/>
              <a:ext cx="1317904" cy="24719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78979" y="5072837"/>
              <a:ext cx="228600" cy="24719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39584" y="5072837"/>
              <a:ext cx="726948" cy="24719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092440" y="5072837"/>
              <a:ext cx="1154379" cy="24719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66173" y="5072837"/>
              <a:ext cx="892390" cy="2471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77526" y="5072837"/>
              <a:ext cx="771931" cy="24719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743702" y="5313248"/>
              <a:ext cx="974585" cy="24719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97040" y="5313248"/>
              <a:ext cx="1007516" cy="24719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74507" y="5313248"/>
              <a:ext cx="192024" cy="24719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32064" y="5313248"/>
              <a:ext cx="1009561" cy="24719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00642" y="5313248"/>
              <a:ext cx="343407" cy="24719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19742" y="5313248"/>
              <a:ext cx="956729" cy="24719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642345" y="5313248"/>
              <a:ext cx="315925" cy="24719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43702" y="5554675"/>
              <a:ext cx="902461" cy="24688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600444" y="5554675"/>
              <a:ext cx="846467" cy="24688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86828" y="5554675"/>
              <a:ext cx="1331087" cy="2468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29142" y="5554675"/>
              <a:ext cx="100583" cy="24688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12308" y="3738372"/>
              <a:ext cx="176784" cy="17983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12308" y="4311395"/>
              <a:ext cx="176784" cy="17983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12308" y="5105400"/>
              <a:ext cx="176784" cy="179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29016" y="2010155"/>
            <a:ext cx="3942715" cy="4349115"/>
            <a:chOff x="8129016" y="2010155"/>
            <a:chExt cx="3942715" cy="4349115"/>
          </a:xfrm>
        </p:grpSpPr>
        <p:sp>
          <p:nvSpPr>
            <p:cNvPr id="3" name="object 3"/>
            <p:cNvSpPr/>
            <p:nvPr/>
          </p:nvSpPr>
          <p:spPr>
            <a:xfrm>
              <a:off x="8138160" y="2019299"/>
              <a:ext cx="3924300" cy="4331335"/>
            </a:xfrm>
            <a:custGeom>
              <a:avLst/>
              <a:gdLst/>
              <a:ahLst/>
              <a:cxnLst/>
              <a:rect l="l" t="t" r="r" b="b"/>
              <a:pathLst>
                <a:path w="3924300" h="4331335">
                  <a:moveTo>
                    <a:pt x="3839464" y="0"/>
                  </a:moveTo>
                  <a:lnTo>
                    <a:pt x="84455" y="0"/>
                  </a:lnTo>
                  <a:lnTo>
                    <a:pt x="51689" y="9778"/>
                  </a:lnTo>
                  <a:lnTo>
                    <a:pt x="24765" y="36449"/>
                  </a:lnTo>
                  <a:lnTo>
                    <a:pt x="6604" y="75946"/>
                  </a:lnTo>
                  <a:lnTo>
                    <a:pt x="0" y="124205"/>
                  </a:lnTo>
                  <a:lnTo>
                    <a:pt x="0" y="4206570"/>
                  </a:lnTo>
                  <a:lnTo>
                    <a:pt x="6604" y="4254779"/>
                  </a:lnTo>
                  <a:lnTo>
                    <a:pt x="24765" y="4294251"/>
                  </a:lnTo>
                  <a:lnTo>
                    <a:pt x="51689" y="4320933"/>
                  </a:lnTo>
                  <a:lnTo>
                    <a:pt x="84455" y="4330725"/>
                  </a:lnTo>
                  <a:lnTo>
                    <a:pt x="3839464" y="4330725"/>
                  </a:lnTo>
                  <a:lnTo>
                    <a:pt x="3872357" y="4320933"/>
                  </a:lnTo>
                  <a:lnTo>
                    <a:pt x="3899154" y="4294251"/>
                  </a:lnTo>
                  <a:lnTo>
                    <a:pt x="3917315" y="4254779"/>
                  </a:lnTo>
                  <a:lnTo>
                    <a:pt x="3923919" y="4206570"/>
                  </a:lnTo>
                  <a:lnTo>
                    <a:pt x="3923919" y="124205"/>
                  </a:lnTo>
                  <a:lnTo>
                    <a:pt x="3917315" y="75946"/>
                  </a:lnTo>
                  <a:lnTo>
                    <a:pt x="3899154" y="36449"/>
                  </a:lnTo>
                  <a:lnTo>
                    <a:pt x="3872357" y="9778"/>
                  </a:lnTo>
                  <a:lnTo>
                    <a:pt x="3839464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38160" y="2019299"/>
              <a:ext cx="3924300" cy="4331335"/>
            </a:xfrm>
            <a:custGeom>
              <a:avLst/>
              <a:gdLst/>
              <a:ahLst/>
              <a:cxnLst/>
              <a:rect l="l" t="t" r="r" b="b"/>
              <a:pathLst>
                <a:path w="3924300" h="4331335">
                  <a:moveTo>
                    <a:pt x="3839464" y="4330725"/>
                  </a:moveTo>
                  <a:lnTo>
                    <a:pt x="84455" y="4330725"/>
                  </a:lnTo>
                  <a:lnTo>
                    <a:pt x="51689" y="4320933"/>
                  </a:lnTo>
                  <a:lnTo>
                    <a:pt x="24765" y="4294251"/>
                  </a:lnTo>
                  <a:lnTo>
                    <a:pt x="6604" y="4254779"/>
                  </a:lnTo>
                  <a:lnTo>
                    <a:pt x="0" y="4206570"/>
                  </a:lnTo>
                  <a:lnTo>
                    <a:pt x="0" y="124205"/>
                  </a:lnTo>
                  <a:lnTo>
                    <a:pt x="6604" y="75946"/>
                  </a:lnTo>
                  <a:lnTo>
                    <a:pt x="24765" y="36449"/>
                  </a:lnTo>
                  <a:lnTo>
                    <a:pt x="51689" y="9778"/>
                  </a:lnTo>
                  <a:lnTo>
                    <a:pt x="84455" y="0"/>
                  </a:lnTo>
                  <a:lnTo>
                    <a:pt x="3839464" y="0"/>
                  </a:lnTo>
                  <a:lnTo>
                    <a:pt x="3872357" y="9778"/>
                  </a:lnTo>
                  <a:lnTo>
                    <a:pt x="3899154" y="36449"/>
                  </a:lnTo>
                  <a:lnTo>
                    <a:pt x="3917315" y="75946"/>
                  </a:lnTo>
                  <a:lnTo>
                    <a:pt x="3923919" y="124205"/>
                  </a:lnTo>
                  <a:lnTo>
                    <a:pt x="3923919" y="4206570"/>
                  </a:lnTo>
                  <a:lnTo>
                    <a:pt x="3917315" y="4254779"/>
                  </a:lnTo>
                  <a:lnTo>
                    <a:pt x="3899154" y="4294251"/>
                  </a:lnTo>
                  <a:lnTo>
                    <a:pt x="3872357" y="4320933"/>
                  </a:lnTo>
                  <a:lnTo>
                    <a:pt x="3839464" y="4330725"/>
                  </a:lnTo>
                  <a:close/>
                </a:path>
              </a:pathLst>
            </a:custGeom>
            <a:ln w="18287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98180" y="2875788"/>
              <a:ext cx="3604260" cy="3253740"/>
            </a:xfrm>
            <a:custGeom>
              <a:avLst/>
              <a:gdLst/>
              <a:ahLst/>
              <a:cxnLst/>
              <a:rect l="l" t="t" r="r" b="b"/>
              <a:pathLst>
                <a:path w="3604259" h="3253740">
                  <a:moveTo>
                    <a:pt x="3529838" y="0"/>
                  </a:moveTo>
                  <a:lnTo>
                    <a:pt x="74422" y="0"/>
                  </a:lnTo>
                  <a:lnTo>
                    <a:pt x="45434" y="5841"/>
                  </a:lnTo>
                  <a:lnTo>
                    <a:pt x="21780" y="21780"/>
                  </a:lnTo>
                  <a:lnTo>
                    <a:pt x="5842" y="45434"/>
                  </a:lnTo>
                  <a:lnTo>
                    <a:pt x="0" y="74422"/>
                  </a:lnTo>
                  <a:lnTo>
                    <a:pt x="0" y="3179292"/>
                  </a:lnTo>
                  <a:lnTo>
                    <a:pt x="5842" y="3208273"/>
                  </a:lnTo>
                  <a:lnTo>
                    <a:pt x="21780" y="3231937"/>
                  </a:lnTo>
                  <a:lnTo>
                    <a:pt x="45434" y="3247890"/>
                  </a:lnTo>
                  <a:lnTo>
                    <a:pt x="74422" y="3253740"/>
                  </a:lnTo>
                  <a:lnTo>
                    <a:pt x="3529838" y="3253740"/>
                  </a:lnTo>
                  <a:lnTo>
                    <a:pt x="3558825" y="3247890"/>
                  </a:lnTo>
                  <a:lnTo>
                    <a:pt x="3582479" y="3231937"/>
                  </a:lnTo>
                  <a:lnTo>
                    <a:pt x="3598418" y="3208273"/>
                  </a:lnTo>
                  <a:lnTo>
                    <a:pt x="3604260" y="3179292"/>
                  </a:lnTo>
                  <a:lnTo>
                    <a:pt x="3604260" y="74422"/>
                  </a:lnTo>
                  <a:lnTo>
                    <a:pt x="3598418" y="45434"/>
                  </a:lnTo>
                  <a:lnTo>
                    <a:pt x="3582479" y="21780"/>
                  </a:lnTo>
                  <a:lnTo>
                    <a:pt x="3558825" y="5841"/>
                  </a:lnTo>
                  <a:lnTo>
                    <a:pt x="35298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8180" y="2875788"/>
              <a:ext cx="3604260" cy="3253740"/>
            </a:xfrm>
            <a:custGeom>
              <a:avLst/>
              <a:gdLst/>
              <a:ahLst/>
              <a:cxnLst/>
              <a:rect l="l" t="t" r="r" b="b"/>
              <a:pathLst>
                <a:path w="3604259" h="3253740">
                  <a:moveTo>
                    <a:pt x="0" y="74422"/>
                  </a:moveTo>
                  <a:lnTo>
                    <a:pt x="5842" y="45434"/>
                  </a:lnTo>
                  <a:lnTo>
                    <a:pt x="21780" y="21780"/>
                  </a:lnTo>
                  <a:lnTo>
                    <a:pt x="45434" y="5841"/>
                  </a:lnTo>
                  <a:lnTo>
                    <a:pt x="74422" y="0"/>
                  </a:lnTo>
                  <a:lnTo>
                    <a:pt x="3529838" y="0"/>
                  </a:lnTo>
                  <a:lnTo>
                    <a:pt x="3558825" y="5841"/>
                  </a:lnTo>
                  <a:lnTo>
                    <a:pt x="3582479" y="21780"/>
                  </a:lnTo>
                  <a:lnTo>
                    <a:pt x="3598418" y="45434"/>
                  </a:lnTo>
                  <a:lnTo>
                    <a:pt x="3604260" y="74422"/>
                  </a:lnTo>
                  <a:lnTo>
                    <a:pt x="3604260" y="3179292"/>
                  </a:lnTo>
                  <a:lnTo>
                    <a:pt x="3598418" y="3208273"/>
                  </a:lnTo>
                  <a:lnTo>
                    <a:pt x="3582479" y="3231937"/>
                  </a:lnTo>
                  <a:lnTo>
                    <a:pt x="3558825" y="3247890"/>
                  </a:lnTo>
                  <a:lnTo>
                    <a:pt x="3529838" y="3253740"/>
                  </a:lnTo>
                  <a:lnTo>
                    <a:pt x="74422" y="3253740"/>
                  </a:lnTo>
                  <a:lnTo>
                    <a:pt x="45434" y="3247890"/>
                  </a:lnTo>
                  <a:lnTo>
                    <a:pt x="21780" y="3231937"/>
                  </a:lnTo>
                  <a:lnTo>
                    <a:pt x="5842" y="3208273"/>
                  </a:lnTo>
                  <a:lnTo>
                    <a:pt x="0" y="3179292"/>
                  </a:lnTo>
                  <a:lnTo>
                    <a:pt x="0" y="7442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119371" y="2010155"/>
            <a:ext cx="3940810" cy="4349115"/>
            <a:chOff x="4119371" y="2010155"/>
            <a:chExt cx="3940810" cy="4349115"/>
          </a:xfrm>
        </p:grpSpPr>
        <p:sp>
          <p:nvSpPr>
            <p:cNvPr id="8" name="object 8"/>
            <p:cNvSpPr/>
            <p:nvPr/>
          </p:nvSpPr>
          <p:spPr>
            <a:xfrm>
              <a:off x="4128515" y="2019299"/>
              <a:ext cx="3922395" cy="4331335"/>
            </a:xfrm>
            <a:custGeom>
              <a:avLst/>
              <a:gdLst/>
              <a:ahLst/>
              <a:cxnLst/>
              <a:rect l="l" t="t" r="r" b="b"/>
              <a:pathLst>
                <a:path w="3922395" h="4331335">
                  <a:moveTo>
                    <a:pt x="3838066" y="0"/>
                  </a:moveTo>
                  <a:lnTo>
                    <a:pt x="84328" y="0"/>
                  </a:lnTo>
                  <a:lnTo>
                    <a:pt x="51562" y="9778"/>
                  </a:lnTo>
                  <a:lnTo>
                    <a:pt x="24764" y="36449"/>
                  </a:lnTo>
                  <a:lnTo>
                    <a:pt x="6604" y="75946"/>
                  </a:lnTo>
                  <a:lnTo>
                    <a:pt x="0" y="124205"/>
                  </a:lnTo>
                  <a:lnTo>
                    <a:pt x="0" y="4206570"/>
                  </a:lnTo>
                  <a:lnTo>
                    <a:pt x="6604" y="4254779"/>
                  </a:lnTo>
                  <a:lnTo>
                    <a:pt x="24764" y="4294251"/>
                  </a:lnTo>
                  <a:lnTo>
                    <a:pt x="51562" y="4320933"/>
                  </a:lnTo>
                  <a:lnTo>
                    <a:pt x="84328" y="4330725"/>
                  </a:lnTo>
                  <a:lnTo>
                    <a:pt x="3838066" y="4330725"/>
                  </a:lnTo>
                  <a:lnTo>
                    <a:pt x="3870833" y="4320933"/>
                  </a:lnTo>
                  <a:lnTo>
                    <a:pt x="3897630" y="4294251"/>
                  </a:lnTo>
                  <a:lnTo>
                    <a:pt x="3915791" y="4254779"/>
                  </a:lnTo>
                  <a:lnTo>
                    <a:pt x="3922394" y="4206570"/>
                  </a:lnTo>
                  <a:lnTo>
                    <a:pt x="3922394" y="124205"/>
                  </a:lnTo>
                  <a:lnTo>
                    <a:pt x="3915791" y="75946"/>
                  </a:lnTo>
                  <a:lnTo>
                    <a:pt x="3897630" y="36449"/>
                  </a:lnTo>
                  <a:lnTo>
                    <a:pt x="3870833" y="9778"/>
                  </a:lnTo>
                  <a:lnTo>
                    <a:pt x="3838066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28515" y="2019299"/>
              <a:ext cx="3922395" cy="4331335"/>
            </a:xfrm>
            <a:custGeom>
              <a:avLst/>
              <a:gdLst/>
              <a:ahLst/>
              <a:cxnLst/>
              <a:rect l="l" t="t" r="r" b="b"/>
              <a:pathLst>
                <a:path w="3922395" h="4331335">
                  <a:moveTo>
                    <a:pt x="3838066" y="4330725"/>
                  </a:moveTo>
                  <a:lnTo>
                    <a:pt x="84328" y="4330725"/>
                  </a:lnTo>
                  <a:lnTo>
                    <a:pt x="51562" y="4320933"/>
                  </a:lnTo>
                  <a:lnTo>
                    <a:pt x="24764" y="4294251"/>
                  </a:lnTo>
                  <a:lnTo>
                    <a:pt x="6604" y="4254779"/>
                  </a:lnTo>
                  <a:lnTo>
                    <a:pt x="0" y="4206570"/>
                  </a:lnTo>
                  <a:lnTo>
                    <a:pt x="0" y="124205"/>
                  </a:lnTo>
                  <a:lnTo>
                    <a:pt x="6604" y="75946"/>
                  </a:lnTo>
                  <a:lnTo>
                    <a:pt x="24764" y="36449"/>
                  </a:lnTo>
                  <a:lnTo>
                    <a:pt x="51562" y="9778"/>
                  </a:lnTo>
                  <a:lnTo>
                    <a:pt x="84328" y="0"/>
                  </a:lnTo>
                  <a:lnTo>
                    <a:pt x="3838066" y="0"/>
                  </a:lnTo>
                  <a:lnTo>
                    <a:pt x="3870833" y="9778"/>
                  </a:lnTo>
                  <a:lnTo>
                    <a:pt x="3897630" y="36449"/>
                  </a:lnTo>
                  <a:lnTo>
                    <a:pt x="3915791" y="75946"/>
                  </a:lnTo>
                  <a:lnTo>
                    <a:pt x="3922394" y="124205"/>
                  </a:lnTo>
                  <a:lnTo>
                    <a:pt x="3922394" y="4206570"/>
                  </a:lnTo>
                  <a:lnTo>
                    <a:pt x="3915791" y="4254779"/>
                  </a:lnTo>
                  <a:lnTo>
                    <a:pt x="3897630" y="4294251"/>
                  </a:lnTo>
                  <a:lnTo>
                    <a:pt x="3870833" y="4320933"/>
                  </a:lnTo>
                  <a:lnTo>
                    <a:pt x="3838066" y="4330725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6155" y="2875788"/>
              <a:ext cx="3636645" cy="3253740"/>
            </a:xfrm>
            <a:custGeom>
              <a:avLst/>
              <a:gdLst/>
              <a:ahLst/>
              <a:cxnLst/>
              <a:rect l="l" t="t" r="r" b="b"/>
              <a:pathLst>
                <a:path w="3636645" h="3253740">
                  <a:moveTo>
                    <a:pt x="3561842" y="0"/>
                  </a:moveTo>
                  <a:lnTo>
                    <a:pt x="74422" y="0"/>
                  </a:lnTo>
                  <a:lnTo>
                    <a:pt x="45434" y="5841"/>
                  </a:lnTo>
                  <a:lnTo>
                    <a:pt x="21780" y="21780"/>
                  </a:lnTo>
                  <a:lnTo>
                    <a:pt x="5841" y="45434"/>
                  </a:lnTo>
                  <a:lnTo>
                    <a:pt x="0" y="74422"/>
                  </a:lnTo>
                  <a:lnTo>
                    <a:pt x="0" y="3179292"/>
                  </a:lnTo>
                  <a:lnTo>
                    <a:pt x="5841" y="3208268"/>
                  </a:lnTo>
                  <a:lnTo>
                    <a:pt x="21780" y="3231932"/>
                  </a:lnTo>
                  <a:lnTo>
                    <a:pt x="45434" y="3247888"/>
                  </a:lnTo>
                  <a:lnTo>
                    <a:pt x="74422" y="3253740"/>
                  </a:lnTo>
                  <a:lnTo>
                    <a:pt x="3561842" y="3253740"/>
                  </a:lnTo>
                  <a:lnTo>
                    <a:pt x="3590829" y="3247888"/>
                  </a:lnTo>
                  <a:lnTo>
                    <a:pt x="3614483" y="3231932"/>
                  </a:lnTo>
                  <a:lnTo>
                    <a:pt x="3630422" y="3208268"/>
                  </a:lnTo>
                  <a:lnTo>
                    <a:pt x="3636264" y="3179292"/>
                  </a:lnTo>
                  <a:lnTo>
                    <a:pt x="3636264" y="74422"/>
                  </a:lnTo>
                  <a:lnTo>
                    <a:pt x="3630422" y="45434"/>
                  </a:lnTo>
                  <a:lnTo>
                    <a:pt x="3614483" y="21780"/>
                  </a:lnTo>
                  <a:lnTo>
                    <a:pt x="3590829" y="5841"/>
                  </a:lnTo>
                  <a:lnTo>
                    <a:pt x="3561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96155" y="2875788"/>
              <a:ext cx="3636645" cy="3253740"/>
            </a:xfrm>
            <a:custGeom>
              <a:avLst/>
              <a:gdLst/>
              <a:ahLst/>
              <a:cxnLst/>
              <a:rect l="l" t="t" r="r" b="b"/>
              <a:pathLst>
                <a:path w="3636645" h="3253740">
                  <a:moveTo>
                    <a:pt x="0" y="74422"/>
                  </a:moveTo>
                  <a:lnTo>
                    <a:pt x="5841" y="45434"/>
                  </a:lnTo>
                  <a:lnTo>
                    <a:pt x="21780" y="21780"/>
                  </a:lnTo>
                  <a:lnTo>
                    <a:pt x="45434" y="5841"/>
                  </a:lnTo>
                  <a:lnTo>
                    <a:pt x="74422" y="0"/>
                  </a:lnTo>
                  <a:lnTo>
                    <a:pt x="3561842" y="0"/>
                  </a:lnTo>
                  <a:lnTo>
                    <a:pt x="3590829" y="5841"/>
                  </a:lnTo>
                  <a:lnTo>
                    <a:pt x="3614483" y="21780"/>
                  </a:lnTo>
                  <a:lnTo>
                    <a:pt x="3630422" y="45434"/>
                  </a:lnTo>
                  <a:lnTo>
                    <a:pt x="3636264" y="74422"/>
                  </a:lnTo>
                  <a:lnTo>
                    <a:pt x="3636264" y="3179292"/>
                  </a:lnTo>
                  <a:lnTo>
                    <a:pt x="3630422" y="3208268"/>
                  </a:lnTo>
                  <a:lnTo>
                    <a:pt x="3614483" y="3231932"/>
                  </a:lnTo>
                  <a:lnTo>
                    <a:pt x="3590829" y="3247888"/>
                  </a:lnTo>
                  <a:lnTo>
                    <a:pt x="3561842" y="3253740"/>
                  </a:lnTo>
                  <a:lnTo>
                    <a:pt x="74422" y="3253740"/>
                  </a:lnTo>
                  <a:lnTo>
                    <a:pt x="45434" y="3247888"/>
                  </a:lnTo>
                  <a:lnTo>
                    <a:pt x="21780" y="3231932"/>
                  </a:lnTo>
                  <a:lnTo>
                    <a:pt x="5841" y="3208268"/>
                  </a:lnTo>
                  <a:lnTo>
                    <a:pt x="0" y="3179292"/>
                  </a:lnTo>
                  <a:lnTo>
                    <a:pt x="0" y="7442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728472"/>
            <a:ext cx="11582400" cy="495300"/>
            <a:chOff x="0" y="728472"/>
            <a:chExt cx="11582400" cy="495300"/>
          </a:xfrm>
        </p:grpSpPr>
        <p:sp>
          <p:nvSpPr>
            <p:cNvPr id="32" name="object 3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748280" cy="2560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7723" y="2010155"/>
            <a:ext cx="3950335" cy="4349115"/>
            <a:chOff x="77723" y="2010155"/>
            <a:chExt cx="3950335" cy="4349115"/>
          </a:xfrm>
        </p:grpSpPr>
        <p:sp>
          <p:nvSpPr>
            <p:cNvPr id="41" name="object 41"/>
            <p:cNvSpPr/>
            <p:nvPr/>
          </p:nvSpPr>
          <p:spPr>
            <a:xfrm>
              <a:off x="86867" y="2019299"/>
              <a:ext cx="3931920" cy="4331335"/>
            </a:xfrm>
            <a:custGeom>
              <a:avLst/>
              <a:gdLst/>
              <a:ahLst/>
              <a:cxnLst/>
              <a:rect l="l" t="t" r="r" b="b"/>
              <a:pathLst>
                <a:path w="3931920" h="4331335">
                  <a:moveTo>
                    <a:pt x="3846957" y="0"/>
                  </a:moveTo>
                  <a:lnTo>
                    <a:pt x="84582" y="0"/>
                  </a:lnTo>
                  <a:lnTo>
                    <a:pt x="51739" y="9778"/>
                  </a:lnTo>
                  <a:lnTo>
                    <a:pt x="24843" y="36449"/>
                  </a:lnTo>
                  <a:lnTo>
                    <a:pt x="6672" y="75946"/>
                  </a:lnTo>
                  <a:lnTo>
                    <a:pt x="0" y="124205"/>
                  </a:lnTo>
                  <a:lnTo>
                    <a:pt x="0" y="4206570"/>
                  </a:lnTo>
                  <a:lnTo>
                    <a:pt x="6672" y="4254779"/>
                  </a:lnTo>
                  <a:lnTo>
                    <a:pt x="24843" y="4294251"/>
                  </a:lnTo>
                  <a:lnTo>
                    <a:pt x="51739" y="4320933"/>
                  </a:lnTo>
                  <a:lnTo>
                    <a:pt x="84582" y="4330725"/>
                  </a:lnTo>
                  <a:lnTo>
                    <a:pt x="3846957" y="4330725"/>
                  </a:lnTo>
                  <a:lnTo>
                    <a:pt x="3879850" y="4320933"/>
                  </a:lnTo>
                  <a:lnTo>
                    <a:pt x="3906774" y="4294251"/>
                  </a:lnTo>
                  <a:lnTo>
                    <a:pt x="3924935" y="4254779"/>
                  </a:lnTo>
                  <a:lnTo>
                    <a:pt x="3931539" y="4206570"/>
                  </a:lnTo>
                  <a:lnTo>
                    <a:pt x="3931539" y="124205"/>
                  </a:lnTo>
                  <a:lnTo>
                    <a:pt x="3924935" y="75946"/>
                  </a:lnTo>
                  <a:lnTo>
                    <a:pt x="3906774" y="36449"/>
                  </a:lnTo>
                  <a:lnTo>
                    <a:pt x="3879850" y="9778"/>
                  </a:lnTo>
                  <a:lnTo>
                    <a:pt x="38469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867" y="2019299"/>
              <a:ext cx="3931920" cy="4331335"/>
            </a:xfrm>
            <a:custGeom>
              <a:avLst/>
              <a:gdLst/>
              <a:ahLst/>
              <a:cxnLst/>
              <a:rect l="l" t="t" r="r" b="b"/>
              <a:pathLst>
                <a:path w="3931920" h="4331335">
                  <a:moveTo>
                    <a:pt x="3846957" y="4330725"/>
                  </a:moveTo>
                  <a:lnTo>
                    <a:pt x="84582" y="4330725"/>
                  </a:lnTo>
                  <a:lnTo>
                    <a:pt x="51739" y="4320933"/>
                  </a:lnTo>
                  <a:lnTo>
                    <a:pt x="24843" y="4294251"/>
                  </a:lnTo>
                  <a:lnTo>
                    <a:pt x="6672" y="4254779"/>
                  </a:lnTo>
                  <a:lnTo>
                    <a:pt x="0" y="4206570"/>
                  </a:lnTo>
                  <a:lnTo>
                    <a:pt x="0" y="124205"/>
                  </a:lnTo>
                  <a:lnTo>
                    <a:pt x="6672" y="75946"/>
                  </a:lnTo>
                  <a:lnTo>
                    <a:pt x="24843" y="36449"/>
                  </a:lnTo>
                  <a:lnTo>
                    <a:pt x="51739" y="9778"/>
                  </a:lnTo>
                  <a:lnTo>
                    <a:pt x="84582" y="0"/>
                  </a:lnTo>
                  <a:lnTo>
                    <a:pt x="3846957" y="0"/>
                  </a:lnTo>
                  <a:lnTo>
                    <a:pt x="3879850" y="9778"/>
                  </a:lnTo>
                  <a:lnTo>
                    <a:pt x="3906774" y="36449"/>
                  </a:lnTo>
                  <a:lnTo>
                    <a:pt x="3924935" y="75946"/>
                  </a:lnTo>
                  <a:lnTo>
                    <a:pt x="3931539" y="124205"/>
                  </a:lnTo>
                  <a:lnTo>
                    <a:pt x="3931539" y="4206570"/>
                  </a:lnTo>
                  <a:lnTo>
                    <a:pt x="3924935" y="4254779"/>
                  </a:lnTo>
                  <a:lnTo>
                    <a:pt x="3906774" y="4294251"/>
                  </a:lnTo>
                  <a:lnTo>
                    <a:pt x="3879850" y="4320933"/>
                  </a:lnTo>
                  <a:lnTo>
                    <a:pt x="3846957" y="4330725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1" y="2389631"/>
              <a:ext cx="309372" cy="3139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2476500"/>
              <a:ext cx="73151" cy="12344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849" y="2399360"/>
              <a:ext cx="1585468" cy="3020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647" y="2874263"/>
              <a:ext cx="3656076" cy="32369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1647" y="2874263"/>
              <a:ext cx="3656329" cy="3237230"/>
            </a:xfrm>
            <a:custGeom>
              <a:avLst/>
              <a:gdLst/>
              <a:ahLst/>
              <a:cxnLst/>
              <a:rect l="l" t="t" r="r" b="b"/>
              <a:pathLst>
                <a:path w="3656329" h="3237229">
                  <a:moveTo>
                    <a:pt x="0" y="74040"/>
                  </a:moveTo>
                  <a:lnTo>
                    <a:pt x="5820" y="45219"/>
                  </a:lnTo>
                  <a:lnTo>
                    <a:pt x="21693" y="21685"/>
                  </a:lnTo>
                  <a:lnTo>
                    <a:pt x="45236" y="5818"/>
                  </a:lnTo>
                  <a:lnTo>
                    <a:pt x="74066" y="0"/>
                  </a:lnTo>
                  <a:lnTo>
                    <a:pt x="3582035" y="0"/>
                  </a:lnTo>
                  <a:lnTo>
                    <a:pt x="3610856" y="5818"/>
                  </a:lnTo>
                  <a:lnTo>
                    <a:pt x="3634390" y="21685"/>
                  </a:lnTo>
                  <a:lnTo>
                    <a:pt x="3650257" y="45219"/>
                  </a:lnTo>
                  <a:lnTo>
                    <a:pt x="3656076" y="74040"/>
                  </a:lnTo>
                  <a:lnTo>
                    <a:pt x="3656076" y="3162909"/>
                  </a:lnTo>
                  <a:lnTo>
                    <a:pt x="3650257" y="3191739"/>
                  </a:lnTo>
                  <a:lnTo>
                    <a:pt x="3634390" y="3215282"/>
                  </a:lnTo>
                  <a:lnTo>
                    <a:pt x="3610856" y="3231155"/>
                  </a:lnTo>
                  <a:lnTo>
                    <a:pt x="3582035" y="3236976"/>
                  </a:lnTo>
                  <a:lnTo>
                    <a:pt x="74066" y="3236976"/>
                  </a:lnTo>
                  <a:lnTo>
                    <a:pt x="45236" y="3231155"/>
                  </a:lnTo>
                  <a:lnTo>
                    <a:pt x="21693" y="3215282"/>
                  </a:lnTo>
                  <a:lnTo>
                    <a:pt x="5820" y="3191739"/>
                  </a:lnTo>
                  <a:lnTo>
                    <a:pt x="0" y="3162909"/>
                  </a:lnTo>
                  <a:lnTo>
                    <a:pt x="0" y="74040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5121275" y="1402664"/>
            <a:ext cx="2036445" cy="361950"/>
            <a:chOff x="5121275" y="1402664"/>
            <a:chExt cx="2036445" cy="361950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1275" y="1402664"/>
              <a:ext cx="1930400" cy="36149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3752" y="1402664"/>
              <a:ext cx="243840" cy="361492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14444" y="3267455"/>
            <a:ext cx="3599688" cy="238048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99704" y="3177539"/>
            <a:ext cx="3599688" cy="250850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4341876" y="2380488"/>
            <a:ext cx="311150" cy="314325"/>
            <a:chOff x="4341876" y="2380488"/>
            <a:chExt cx="311150" cy="314325"/>
          </a:xfrm>
        </p:grpSpPr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1876" y="2380488"/>
              <a:ext cx="310896" cy="31394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9224" y="2467356"/>
              <a:ext cx="73151" cy="12344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51527" y="2391155"/>
            <a:ext cx="1346453" cy="30175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8215883" y="2386583"/>
            <a:ext cx="311150" cy="315595"/>
            <a:chOff x="8215883" y="2386583"/>
            <a:chExt cx="311150" cy="315595"/>
          </a:xfrm>
        </p:grpSpPr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5883" y="2386583"/>
              <a:ext cx="310896" cy="31546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3231" y="2474975"/>
              <a:ext cx="73150" cy="12192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8656955" y="2391155"/>
            <a:ext cx="2765425" cy="302260"/>
            <a:chOff x="8656955" y="2391155"/>
            <a:chExt cx="2765425" cy="302260"/>
          </a:xfrm>
        </p:grpSpPr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6955" y="2391155"/>
              <a:ext cx="1961260" cy="30175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4965" y="2392679"/>
              <a:ext cx="828446" cy="30022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51438" y="2391155"/>
              <a:ext cx="170688" cy="301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728472"/>
            <a:ext cx="11582400" cy="495300"/>
            <a:chOff x="0" y="728472"/>
            <a:chExt cx="11582400" cy="495300"/>
          </a:xfrm>
        </p:grpSpPr>
        <p:sp>
          <p:nvSpPr>
            <p:cNvPr id="22" name="object 22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748280" cy="2560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636642" y="1402664"/>
            <a:ext cx="3004185" cy="361950"/>
            <a:chOff x="4636642" y="1402664"/>
            <a:chExt cx="3004185" cy="36195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6642" y="1402664"/>
              <a:ext cx="2891663" cy="3614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6860" y="1402664"/>
              <a:ext cx="243840" cy="36149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682751" y="1837944"/>
            <a:ext cx="10012680" cy="4795520"/>
            <a:chOff x="682751" y="1837944"/>
            <a:chExt cx="10012680" cy="479552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51" y="1863852"/>
              <a:ext cx="4178300" cy="41656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5151" y="1837944"/>
              <a:ext cx="3861816" cy="38481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2727" y="2243328"/>
              <a:ext cx="2987929" cy="29870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90827" y="2284476"/>
              <a:ext cx="2950210" cy="2945765"/>
            </a:xfrm>
            <a:custGeom>
              <a:avLst/>
              <a:gdLst/>
              <a:ahLst/>
              <a:cxnLst/>
              <a:rect l="l" t="t" r="r" b="b"/>
              <a:pathLst>
                <a:path w="2950210" h="2945765">
                  <a:moveTo>
                    <a:pt x="2949829" y="1451991"/>
                  </a:moveTo>
                  <a:lnTo>
                    <a:pt x="2948940" y="1400429"/>
                  </a:lnTo>
                  <a:lnTo>
                    <a:pt x="2946400" y="1349375"/>
                  </a:lnTo>
                  <a:lnTo>
                    <a:pt x="2942082" y="1298702"/>
                  </a:lnTo>
                  <a:lnTo>
                    <a:pt x="2936113" y="1248537"/>
                  </a:lnTo>
                  <a:lnTo>
                    <a:pt x="2928493" y="1198879"/>
                  </a:lnTo>
                  <a:lnTo>
                    <a:pt x="2919222" y="1149731"/>
                  </a:lnTo>
                  <a:lnTo>
                    <a:pt x="2908427" y="1101216"/>
                  </a:lnTo>
                  <a:lnTo>
                    <a:pt x="2895981" y="1053338"/>
                  </a:lnTo>
                  <a:lnTo>
                    <a:pt x="2882138" y="1006094"/>
                  </a:lnTo>
                  <a:lnTo>
                    <a:pt x="2866644" y="959485"/>
                  </a:lnTo>
                  <a:lnTo>
                    <a:pt x="2849753" y="913638"/>
                  </a:lnTo>
                  <a:lnTo>
                    <a:pt x="2831465" y="868426"/>
                  </a:lnTo>
                  <a:lnTo>
                    <a:pt x="2811653" y="823976"/>
                  </a:lnTo>
                  <a:lnTo>
                    <a:pt x="2790571" y="780288"/>
                  </a:lnTo>
                  <a:lnTo>
                    <a:pt x="2768092" y="737488"/>
                  </a:lnTo>
                  <a:lnTo>
                    <a:pt x="2744216" y="695451"/>
                  </a:lnTo>
                  <a:lnTo>
                    <a:pt x="2719070" y="654303"/>
                  </a:lnTo>
                  <a:lnTo>
                    <a:pt x="2692654" y="614045"/>
                  </a:lnTo>
                  <a:lnTo>
                    <a:pt x="2664968" y="574675"/>
                  </a:lnTo>
                  <a:lnTo>
                    <a:pt x="2636012" y="536194"/>
                  </a:lnTo>
                  <a:lnTo>
                    <a:pt x="2605913" y="498728"/>
                  </a:lnTo>
                  <a:lnTo>
                    <a:pt x="2574671" y="462279"/>
                  </a:lnTo>
                  <a:lnTo>
                    <a:pt x="2540127" y="427227"/>
                  </a:lnTo>
                  <a:lnTo>
                    <a:pt x="2504440" y="393319"/>
                  </a:lnTo>
                  <a:lnTo>
                    <a:pt x="2467610" y="360679"/>
                  </a:lnTo>
                  <a:lnTo>
                    <a:pt x="2429764" y="329184"/>
                  </a:lnTo>
                  <a:lnTo>
                    <a:pt x="2390775" y="298831"/>
                  </a:lnTo>
                  <a:lnTo>
                    <a:pt x="2350897" y="269875"/>
                  </a:lnTo>
                  <a:lnTo>
                    <a:pt x="2309876" y="242188"/>
                  </a:lnTo>
                  <a:lnTo>
                    <a:pt x="2268093" y="215900"/>
                  </a:lnTo>
                  <a:lnTo>
                    <a:pt x="2225294" y="190881"/>
                  </a:lnTo>
                  <a:lnTo>
                    <a:pt x="2181606" y="167259"/>
                  </a:lnTo>
                  <a:lnTo>
                    <a:pt x="2137156" y="145034"/>
                  </a:lnTo>
                  <a:lnTo>
                    <a:pt x="2091689" y="124333"/>
                  </a:lnTo>
                  <a:lnTo>
                    <a:pt x="2045589" y="105028"/>
                  </a:lnTo>
                  <a:lnTo>
                    <a:pt x="1998726" y="87375"/>
                  </a:lnTo>
                  <a:lnTo>
                    <a:pt x="1950974" y="71120"/>
                  </a:lnTo>
                  <a:lnTo>
                    <a:pt x="1902714" y="56514"/>
                  </a:lnTo>
                  <a:lnTo>
                    <a:pt x="1853691" y="43561"/>
                  </a:lnTo>
                  <a:lnTo>
                    <a:pt x="1803908" y="32131"/>
                  </a:lnTo>
                  <a:lnTo>
                    <a:pt x="1753615" y="22478"/>
                  </a:lnTo>
                  <a:lnTo>
                    <a:pt x="1702815" y="14477"/>
                  </a:lnTo>
                  <a:lnTo>
                    <a:pt x="1651380" y="8127"/>
                  </a:lnTo>
                  <a:lnTo>
                    <a:pt x="1599438" y="3683"/>
                  </a:lnTo>
                  <a:lnTo>
                    <a:pt x="1546986" y="888"/>
                  </a:lnTo>
                  <a:lnTo>
                    <a:pt x="1494028" y="0"/>
                  </a:lnTo>
                  <a:lnTo>
                    <a:pt x="1445641" y="762"/>
                  </a:lnTo>
                  <a:lnTo>
                    <a:pt x="1397761" y="3048"/>
                  </a:lnTo>
                  <a:lnTo>
                    <a:pt x="1350136" y="6858"/>
                  </a:lnTo>
                  <a:lnTo>
                    <a:pt x="1303020" y="12064"/>
                  </a:lnTo>
                  <a:lnTo>
                    <a:pt x="1256411" y="18796"/>
                  </a:lnTo>
                  <a:lnTo>
                    <a:pt x="1210183" y="26924"/>
                  </a:lnTo>
                  <a:lnTo>
                    <a:pt x="1164463" y="36449"/>
                  </a:lnTo>
                  <a:lnTo>
                    <a:pt x="1119251" y="47371"/>
                  </a:lnTo>
                  <a:lnTo>
                    <a:pt x="1074673" y="59689"/>
                  </a:lnTo>
                  <a:lnTo>
                    <a:pt x="1030604" y="73278"/>
                  </a:lnTo>
                  <a:lnTo>
                    <a:pt x="987044" y="88137"/>
                  </a:lnTo>
                  <a:lnTo>
                    <a:pt x="944245" y="104394"/>
                  </a:lnTo>
                  <a:lnTo>
                    <a:pt x="901954" y="121920"/>
                  </a:lnTo>
                  <a:lnTo>
                    <a:pt x="860424" y="140588"/>
                  </a:lnTo>
                  <a:lnTo>
                    <a:pt x="819530" y="160527"/>
                  </a:lnTo>
                  <a:lnTo>
                    <a:pt x="779398" y="181610"/>
                  </a:lnTo>
                  <a:lnTo>
                    <a:pt x="740029" y="203962"/>
                  </a:lnTo>
                  <a:lnTo>
                    <a:pt x="701294" y="227329"/>
                  </a:lnTo>
                  <a:lnTo>
                    <a:pt x="663447" y="251968"/>
                  </a:lnTo>
                  <a:lnTo>
                    <a:pt x="626364" y="277622"/>
                  </a:lnTo>
                  <a:lnTo>
                    <a:pt x="590041" y="304419"/>
                  </a:lnTo>
                  <a:lnTo>
                    <a:pt x="554609" y="332104"/>
                  </a:lnTo>
                  <a:lnTo>
                    <a:pt x="520065" y="361061"/>
                  </a:lnTo>
                  <a:lnTo>
                    <a:pt x="486409" y="390906"/>
                  </a:lnTo>
                  <a:lnTo>
                    <a:pt x="453644" y="421639"/>
                  </a:lnTo>
                  <a:lnTo>
                    <a:pt x="421766" y="453516"/>
                  </a:lnTo>
                  <a:lnTo>
                    <a:pt x="391033" y="486283"/>
                  </a:lnTo>
                  <a:lnTo>
                    <a:pt x="361060" y="519938"/>
                  </a:lnTo>
                  <a:lnTo>
                    <a:pt x="332231" y="554482"/>
                  </a:lnTo>
                  <a:lnTo>
                    <a:pt x="304419" y="589788"/>
                  </a:lnTo>
                  <a:lnTo>
                    <a:pt x="277749" y="626110"/>
                  </a:lnTo>
                  <a:lnTo>
                    <a:pt x="251968" y="663194"/>
                  </a:lnTo>
                  <a:lnTo>
                    <a:pt x="227456" y="701039"/>
                  </a:lnTo>
                  <a:lnTo>
                    <a:pt x="203962" y="739775"/>
                  </a:lnTo>
                  <a:lnTo>
                    <a:pt x="181737" y="779145"/>
                  </a:lnTo>
                  <a:lnTo>
                    <a:pt x="160528" y="819276"/>
                  </a:lnTo>
                  <a:lnTo>
                    <a:pt x="140588" y="860171"/>
                  </a:lnTo>
                  <a:lnTo>
                    <a:pt x="121919" y="901700"/>
                  </a:lnTo>
                  <a:lnTo>
                    <a:pt x="104393" y="943990"/>
                  </a:lnTo>
                  <a:lnTo>
                    <a:pt x="88265" y="986789"/>
                  </a:lnTo>
                  <a:lnTo>
                    <a:pt x="73278" y="1030224"/>
                  </a:lnTo>
                  <a:lnTo>
                    <a:pt x="59690" y="1074293"/>
                  </a:lnTo>
                  <a:lnTo>
                    <a:pt x="47371" y="1118997"/>
                  </a:lnTo>
                  <a:lnTo>
                    <a:pt x="36449" y="1164082"/>
                  </a:lnTo>
                  <a:lnTo>
                    <a:pt x="26924" y="1209802"/>
                  </a:lnTo>
                  <a:lnTo>
                    <a:pt x="18796" y="1256029"/>
                  </a:lnTo>
                  <a:lnTo>
                    <a:pt x="12065" y="1302639"/>
                  </a:lnTo>
                  <a:lnTo>
                    <a:pt x="6858" y="1349756"/>
                  </a:lnTo>
                  <a:lnTo>
                    <a:pt x="3047" y="1397381"/>
                  </a:lnTo>
                  <a:lnTo>
                    <a:pt x="762" y="1445260"/>
                  </a:lnTo>
                  <a:lnTo>
                    <a:pt x="0" y="1493647"/>
                  </a:lnTo>
                  <a:lnTo>
                    <a:pt x="888" y="1545209"/>
                  </a:lnTo>
                  <a:lnTo>
                    <a:pt x="3428" y="1596263"/>
                  </a:lnTo>
                  <a:lnTo>
                    <a:pt x="7746" y="1646936"/>
                  </a:lnTo>
                  <a:lnTo>
                    <a:pt x="13715" y="1697101"/>
                  </a:lnTo>
                  <a:lnTo>
                    <a:pt x="21335" y="1746758"/>
                  </a:lnTo>
                  <a:lnTo>
                    <a:pt x="30606" y="1795907"/>
                  </a:lnTo>
                  <a:lnTo>
                    <a:pt x="41402" y="1844421"/>
                  </a:lnTo>
                  <a:lnTo>
                    <a:pt x="53847" y="1892300"/>
                  </a:lnTo>
                  <a:lnTo>
                    <a:pt x="67690" y="1939544"/>
                  </a:lnTo>
                  <a:lnTo>
                    <a:pt x="83184" y="1986153"/>
                  </a:lnTo>
                  <a:lnTo>
                    <a:pt x="100075" y="2032127"/>
                  </a:lnTo>
                  <a:lnTo>
                    <a:pt x="118363" y="2077212"/>
                  </a:lnTo>
                  <a:lnTo>
                    <a:pt x="138175" y="2121662"/>
                  </a:lnTo>
                  <a:lnTo>
                    <a:pt x="159384" y="2165350"/>
                  </a:lnTo>
                  <a:lnTo>
                    <a:pt x="181863" y="2208276"/>
                  </a:lnTo>
                  <a:lnTo>
                    <a:pt x="205740" y="2250313"/>
                  </a:lnTo>
                  <a:lnTo>
                    <a:pt x="230885" y="2291461"/>
                  </a:lnTo>
                  <a:lnTo>
                    <a:pt x="257302" y="2331720"/>
                  </a:lnTo>
                  <a:lnTo>
                    <a:pt x="284988" y="2371090"/>
                  </a:lnTo>
                  <a:lnTo>
                    <a:pt x="313816" y="2409444"/>
                  </a:lnTo>
                  <a:lnTo>
                    <a:pt x="343916" y="2446909"/>
                  </a:lnTo>
                  <a:lnTo>
                    <a:pt x="375284" y="2483358"/>
                  </a:lnTo>
                  <a:lnTo>
                    <a:pt x="409828" y="2518410"/>
                  </a:lnTo>
                  <a:lnTo>
                    <a:pt x="445516" y="2552319"/>
                  </a:lnTo>
                  <a:lnTo>
                    <a:pt x="482346" y="2584958"/>
                  </a:lnTo>
                  <a:lnTo>
                    <a:pt x="520191" y="2616581"/>
                  </a:lnTo>
                  <a:lnTo>
                    <a:pt x="559180" y="2646807"/>
                  </a:lnTo>
                  <a:lnTo>
                    <a:pt x="599059" y="2675763"/>
                  </a:lnTo>
                  <a:lnTo>
                    <a:pt x="639953" y="2703449"/>
                  </a:lnTo>
                  <a:lnTo>
                    <a:pt x="681863" y="2729865"/>
                  </a:lnTo>
                  <a:lnTo>
                    <a:pt x="724661" y="2754757"/>
                  </a:lnTo>
                  <a:lnTo>
                    <a:pt x="768349" y="2778379"/>
                  </a:lnTo>
                  <a:lnTo>
                    <a:pt x="812799" y="2800604"/>
                  </a:lnTo>
                  <a:lnTo>
                    <a:pt x="858139" y="2821305"/>
                  </a:lnTo>
                  <a:lnTo>
                    <a:pt x="904366" y="2840609"/>
                  </a:lnTo>
                  <a:lnTo>
                    <a:pt x="951229" y="2858262"/>
                  </a:lnTo>
                  <a:lnTo>
                    <a:pt x="998982" y="2874518"/>
                  </a:lnTo>
                  <a:lnTo>
                    <a:pt x="1047241" y="2889123"/>
                  </a:lnTo>
                  <a:lnTo>
                    <a:pt x="1096264" y="2902077"/>
                  </a:lnTo>
                  <a:lnTo>
                    <a:pt x="1146048" y="2913507"/>
                  </a:lnTo>
                  <a:lnTo>
                    <a:pt x="1196340" y="2923159"/>
                  </a:lnTo>
                  <a:lnTo>
                    <a:pt x="1247140" y="2931160"/>
                  </a:lnTo>
                  <a:lnTo>
                    <a:pt x="1298574" y="2937510"/>
                  </a:lnTo>
                  <a:lnTo>
                    <a:pt x="1350517" y="2941955"/>
                  </a:lnTo>
                  <a:lnTo>
                    <a:pt x="1402969" y="2944749"/>
                  </a:lnTo>
                  <a:lnTo>
                    <a:pt x="1455928" y="2945638"/>
                  </a:lnTo>
                  <a:lnTo>
                    <a:pt x="1504188" y="2944876"/>
                  </a:lnTo>
                  <a:lnTo>
                    <a:pt x="1552194" y="2942590"/>
                  </a:lnTo>
                  <a:lnTo>
                    <a:pt x="1599819" y="2938780"/>
                  </a:lnTo>
                  <a:lnTo>
                    <a:pt x="1646936" y="2933573"/>
                  </a:lnTo>
                  <a:lnTo>
                    <a:pt x="1693545" y="2926842"/>
                  </a:lnTo>
                  <a:lnTo>
                    <a:pt x="1739773" y="2918714"/>
                  </a:lnTo>
                  <a:lnTo>
                    <a:pt x="1785492" y="2909189"/>
                  </a:lnTo>
                  <a:lnTo>
                    <a:pt x="1830704" y="2898267"/>
                  </a:lnTo>
                  <a:lnTo>
                    <a:pt x="1875282" y="2885948"/>
                  </a:lnTo>
                  <a:lnTo>
                    <a:pt x="1919351" y="2872359"/>
                  </a:lnTo>
                  <a:lnTo>
                    <a:pt x="1962785" y="2857500"/>
                  </a:lnTo>
                  <a:lnTo>
                    <a:pt x="2005711" y="2841244"/>
                  </a:lnTo>
                  <a:lnTo>
                    <a:pt x="2047875" y="2823845"/>
                  </a:lnTo>
                  <a:lnTo>
                    <a:pt x="2089404" y="2805049"/>
                  </a:lnTo>
                  <a:lnTo>
                    <a:pt x="2130298" y="2785110"/>
                  </a:lnTo>
                  <a:lnTo>
                    <a:pt x="2170557" y="2764028"/>
                  </a:lnTo>
                  <a:lnTo>
                    <a:pt x="2209927" y="2741676"/>
                  </a:lnTo>
                  <a:lnTo>
                    <a:pt x="2248662" y="2718308"/>
                  </a:lnTo>
                  <a:lnTo>
                    <a:pt x="2286508" y="2693670"/>
                  </a:lnTo>
                  <a:lnTo>
                    <a:pt x="2323592" y="2668016"/>
                  </a:lnTo>
                  <a:lnTo>
                    <a:pt x="2359914" y="2641346"/>
                  </a:lnTo>
                  <a:lnTo>
                    <a:pt x="2395347" y="2613533"/>
                  </a:lnTo>
                  <a:lnTo>
                    <a:pt x="2429891" y="2584704"/>
                  </a:lnTo>
                  <a:lnTo>
                    <a:pt x="2463546" y="2554859"/>
                  </a:lnTo>
                  <a:lnTo>
                    <a:pt x="2496312" y="2523998"/>
                  </a:lnTo>
                  <a:lnTo>
                    <a:pt x="2528062" y="2492121"/>
                  </a:lnTo>
                  <a:lnTo>
                    <a:pt x="2558923" y="2459482"/>
                  </a:lnTo>
                  <a:lnTo>
                    <a:pt x="2588768" y="2425827"/>
                  </a:lnTo>
                  <a:lnTo>
                    <a:pt x="2617597" y="2391283"/>
                  </a:lnTo>
                  <a:lnTo>
                    <a:pt x="2645410" y="2355850"/>
                  </a:lnTo>
                  <a:lnTo>
                    <a:pt x="2672207" y="2319528"/>
                  </a:lnTo>
                  <a:lnTo>
                    <a:pt x="2697861" y="2282444"/>
                  </a:lnTo>
                  <a:lnTo>
                    <a:pt x="2722372" y="2244598"/>
                  </a:lnTo>
                  <a:lnTo>
                    <a:pt x="2745867" y="2205863"/>
                  </a:lnTo>
                  <a:lnTo>
                    <a:pt x="2768219" y="2166493"/>
                  </a:lnTo>
                  <a:lnTo>
                    <a:pt x="2789301" y="2126361"/>
                  </a:lnTo>
                  <a:lnTo>
                    <a:pt x="2809240" y="2085467"/>
                  </a:lnTo>
                  <a:lnTo>
                    <a:pt x="2827909" y="2043938"/>
                  </a:lnTo>
                  <a:lnTo>
                    <a:pt x="2845435" y="2001647"/>
                  </a:lnTo>
                  <a:lnTo>
                    <a:pt x="2861691" y="1958848"/>
                  </a:lnTo>
                  <a:lnTo>
                    <a:pt x="2876550" y="1915414"/>
                  </a:lnTo>
                  <a:lnTo>
                    <a:pt x="2890139" y="1871345"/>
                  </a:lnTo>
                  <a:lnTo>
                    <a:pt x="2902458" y="1826768"/>
                  </a:lnTo>
                  <a:lnTo>
                    <a:pt x="2913380" y="1781556"/>
                  </a:lnTo>
                  <a:lnTo>
                    <a:pt x="2922905" y="1735836"/>
                  </a:lnTo>
                  <a:lnTo>
                    <a:pt x="2931033" y="1689608"/>
                  </a:lnTo>
                  <a:lnTo>
                    <a:pt x="2937764" y="1642999"/>
                  </a:lnTo>
                  <a:lnTo>
                    <a:pt x="2942971" y="1595882"/>
                  </a:lnTo>
                  <a:lnTo>
                    <a:pt x="2946781" y="1548384"/>
                  </a:lnTo>
                  <a:lnTo>
                    <a:pt x="2949067" y="1500378"/>
                  </a:lnTo>
                  <a:lnTo>
                    <a:pt x="2949829" y="1451991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17904" y="3081527"/>
              <a:ext cx="2721610" cy="2148840"/>
            </a:xfrm>
            <a:custGeom>
              <a:avLst/>
              <a:gdLst/>
              <a:ahLst/>
              <a:cxnLst/>
              <a:rect l="l" t="t" r="r" b="b"/>
              <a:pathLst>
                <a:path w="2721610" h="2148840">
                  <a:moveTo>
                    <a:pt x="2721483" y="655066"/>
                  </a:moveTo>
                  <a:lnTo>
                    <a:pt x="2720467" y="601091"/>
                  </a:lnTo>
                  <a:lnTo>
                    <a:pt x="2717673" y="547497"/>
                  </a:lnTo>
                  <a:lnTo>
                    <a:pt x="2712974" y="494538"/>
                  </a:lnTo>
                  <a:lnTo>
                    <a:pt x="2706370" y="442087"/>
                  </a:lnTo>
                  <a:lnTo>
                    <a:pt x="2698115" y="390144"/>
                  </a:lnTo>
                  <a:lnTo>
                    <a:pt x="2687955" y="338963"/>
                  </a:lnTo>
                  <a:lnTo>
                    <a:pt x="2676144" y="288290"/>
                  </a:lnTo>
                  <a:lnTo>
                    <a:pt x="2662555" y="238379"/>
                  </a:lnTo>
                  <a:lnTo>
                    <a:pt x="2647315" y="189230"/>
                  </a:lnTo>
                  <a:lnTo>
                    <a:pt x="2630551" y="140716"/>
                  </a:lnTo>
                  <a:lnTo>
                    <a:pt x="2612136" y="92964"/>
                  </a:lnTo>
                  <a:lnTo>
                    <a:pt x="2592070" y="46101"/>
                  </a:lnTo>
                  <a:lnTo>
                    <a:pt x="2570480" y="0"/>
                  </a:lnTo>
                  <a:lnTo>
                    <a:pt x="2590419" y="46736"/>
                  </a:lnTo>
                  <a:lnTo>
                    <a:pt x="2608707" y="94361"/>
                  </a:lnTo>
                  <a:lnTo>
                    <a:pt x="2625471" y="142621"/>
                  </a:lnTo>
                  <a:lnTo>
                    <a:pt x="2640457" y="191770"/>
                  </a:lnTo>
                  <a:lnTo>
                    <a:pt x="2653919" y="241554"/>
                  </a:lnTo>
                  <a:lnTo>
                    <a:pt x="2665730" y="291973"/>
                  </a:lnTo>
                  <a:lnTo>
                    <a:pt x="2675763" y="343027"/>
                  </a:lnTo>
                  <a:lnTo>
                    <a:pt x="2684018" y="394716"/>
                  </a:lnTo>
                  <a:lnTo>
                    <a:pt x="2690495" y="447040"/>
                  </a:lnTo>
                  <a:lnTo>
                    <a:pt x="2695194" y="499745"/>
                  </a:lnTo>
                  <a:lnTo>
                    <a:pt x="2697988" y="553085"/>
                  </a:lnTo>
                  <a:lnTo>
                    <a:pt x="2699004" y="606933"/>
                  </a:lnTo>
                  <a:lnTo>
                    <a:pt x="2698242" y="655193"/>
                  </a:lnTo>
                  <a:lnTo>
                    <a:pt x="2695956" y="703326"/>
                  </a:lnTo>
                  <a:lnTo>
                    <a:pt x="2692146" y="750697"/>
                  </a:lnTo>
                  <a:lnTo>
                    <a:pt x="2686939" y="797814"/>
                  </a:lnTo>
                  <a:lnTo>
                    <a:pt x="2680208" y="844550"/>
                  </a:lnTo>
                  <a:lnTo>
                    <a:pt x="2672080" y="890651"/>
                  </a:lnTo>
                  <a:lnTo>
                    <a:pt x="2662555" y="936371"/>
                  </a:lnTo>
                  <a:lnTo>
                    <a:pt x="2651633" y="981583"/>
                  </a:lnTo>
                  <a:lnTo>
                    <a:pt x="2639314" y="1026160"/>
                  </a:lnTo>
                  <a:lnTo>
                    <a:pt x="2625725" y="1070229"/>
                  </a:lnTo>
                  <a:lnTo>
                    <a:pt x="2610866" y="1113663"/>
                  </a:lnTo>
                  <a:lnTo>
                    <a:pt x="2594610" y="1156589"/>
                  </a:lnTo>
                  <a:lnTo>
                    <a:pt x="2577211" y="1198753"/>
                  </a:lnTo>
                  <a:lnTo>
                    <a:pt x="2558542" y="1240282"/>
                  </a:lnTo>
                  <a:lnTo>
                    <a:pt x="2538603" y="1281176"/>
                  </a:lnTo>
                  <a:lnTo>
                    <a:pt x="2517394" y="1321308"/>
                  </a:lnTo>
                  <a:lnTo>
                    <a:pt x="2495169" y="1360678"/>
                  </a:lnTo>
                  <a:lnTo>
                    <a:pt x="2471674" y="1399413"/>
                  </a:lnTo>
                  <a:lnTo>
                    <a:pt x="2447163" y="1437259"/>
                  </a:lnTo>
                  <a:lnTo>
                    <a:pt x="2421509" y="1474343"/>
                  </a:lnTo>
                  <a:lnTo>
                    <a:pt x="2394839" y="1510665"/>
                  </a:lnTo>
                  <a:lnTo>
                    <a:pt x="2367026" y="1546098"/>
                  </a:lnTo>
                  <a:lnTo>
                    <a:pt x="2338197" y="1580642"/>
                  </a:lnTo>
                  <a:lnTo>
                    <a:pt x="2308352" y="1614297"/>
                  </a:lnTo>
                  <a:lnTo>
                    <a:pt x="2277491" y="1646936"/>
                  </a:lnTo>
                  <a:lnTo>
                    <a:pt x="2245741" y="1678813"/>
                  </a:lnTo>
                  <a:lnTo>
                    <a:pt x="2212975" y="1709674"/>
                  </a:lnTo>
                  <a:lnTo>
                    <a:pt x="2179320" y="1739519"/>
                  </a:lnTo>
                  <a:lnTo>
                    <a:pt x="2144776" y="1768348"/>
                  </a:lnTo>
                  <a:lnTo>
                    <a:pt x="2109470" y="1796161"/>
                  </a:lnTo>
                  <a:lnTo>
                    <a:pt x="2073148" y="1822831"/>
                  </a:lnTo>
                  <a:lnTo>
                    <a:pt x="2036064" y="1848485"/>
                  </a:lnTo>
                  <a:lnTo>
                    <a:pt x="1998218" y="1873123"/>
                  </a:lnTo>
                  <a:lnTo>
                    <a:pt x="1959610" y="1896618"/>
                  </a:lnTo>
                  <a:lnTo>
                    <a:pt x="1920113" y="1918843"/>
                  </a:lnTo>
                  <a:lnTo>
                    <a:pt x="1879981" y="1939925"/>
                  </a:lnTo>
                  <a:lnTo>
                    <a:pt x="1839214" y="1959864"/>
                  </a:lnTo>
                  <a:lnTo>
                    <a:pt x="1797685" y="1978660"/>
                  </a:lnTo>
                  <a:lnTo>
                    <a:pt x="1755521" y="1996059"/>
                  </a:lnTo>
                  <a:lnTo>
                    <a:pt x="1712595" y="2012315"/>
                  </a:lnTo>
                  <a:lnTo>
                    <a:pt x="1669161" y="2027174"/>
                  </a:lnTo>
                  <a:lnTo>
                    <a:pt x="1625219" y="2040763"/>
                  </a:lnTo>
                  <a:lnTo>
                    <a:pt x="1580515" y="2053082"/>
                  </a:lnTo>
                  <a:lnTo>
                    <a:pt x="1535430" y="2064004"/>
                  </a:lnTo>
                  <a:lnTo>
                    <a:pt x="1489710" y="2073529"/>
                  </a:lnTo>
                  <a:lnTo>
                    <a:pt x="1443609" y="2081657"/>
                  </a:lnTo>
                  <a:lnTo>
                    <a:pt x="1396873" y="2088388"/>
                  </a:lnTo>
                  <a:lnTo>
                    <a:pt x="1349883" y="2093595"/>
                  </a:lnTo>
                  <a:lnTo>
                    <a:pt x="1302258" y="2097405"/>
                  </a:lnTo>
                  <a:lnTo>
                    <a:pt x="1254379" y="2099691"/>
                  </a:lnTo>
                  <a:lnTo>
                    <a:pt x="1205992" y="2100453"/>
                  </a:lnTo>
                  <a:lnTo>
                    <a:pt x="1154938" y="2099564"/>
                  </a:lnTo>
                  <a:lnTo>
                    <a:pt x="1104392" y="2097024"/>
                  </a:lnTo>
                  <a:lnTo>
                    <a:pt x="1054227" y="2092833"/>
                  </a:lnTo>
                  <a:lnTo>
                    <a:pt x="1004570" y="2086991"/>
                  </a:lnTo>
                  <a:lnTo>
                    <a:pt x="955421" y="2079498"/>
                  </a:lnTo>
                  <a:lnTo>
                    <a:pt x="906780" y="2070481"/>
                  </a:lnTo>
                  <a:lnTo>
                    <a:pt x="858647" y="2059813"/>
                  </a:lnTo>
                  <a:lnTo>
                    <a:pt x="811276" y="2047621"/>
                  </a:lnTo>
                  <a:lnTo>
                    <a:pt x="764413" y="2034032"/>
                  </a:lnTo>
                  <a:lnTo>
                    <a:pt x="718185" y="2018919"/>
                  </a:lnTo>
                  <a:lnTo>
                    <a:pt x="672719" y="2002282"/>
                  </a:lnTo>
                  <a:lnTo>
                    <a:pt x="627888" y="1984375"/>
                  </a:lnTo>
                  <a:lnTo>
                    <a:pt x="583819" y="1964944"/>
                  </a:lnTo>
                  <a:lnTo>
                    <a:pt x="540512" y="1944116"/>
                  </a:lnTo>
                  <a:lnTo>
                    <a:pt x="497967" y="1922018"/>
                  </a:lnTo>
                  <a:lnTo>
                    <a:pt x="456184" y="1898650"/>
                  </a:lnTo>
                  <a:lnTo>
                    <a:pt x="415290" y="1874012"/>
                  </a:lnTo>
                  <a:lnTo>
                    <a:pt x="375285" y="1847977"/>
                  </a:lnTo>
                  <a:lnTo>
                    <a:pt x="336169" y="1820799"/>
                  </a:lnTo>
                  <a:lnTo>
                    <a:pt x="297942" y="1792478"/>
                  </a:lnTo>
                  <a:lnTo>
                    <a:pt x="260731" y="1762887"/>
                  </a:lnTo>
                  <a:lnTo>
                    <a:pt x="224409" y="1732153"/>
                  </a:lnTo>
                  <a:lnTo>
                    <a:pt x="189103" y="1700276"/>
                  </a:lnTo>
                  <a:lnTo>
                    <a:pt x="154813" y="1667383"/>
                  </a:lnTo>
                  <a:lnTo>
                    <a:pt x="121666" y="1633474"/>
                  </a:lnTo>
                  <a:lnTo>
                    <a:pt x="89535" y="1598422"/>
                  </a:lnTo>
                  <a:lnTo>
                    <a:pt x="58547" y="1562354"/>
                  </a:lnTo>
                  <a:lnTo>
                    <a:pt x="28702" y="1525397"/>
                  </a:lnTo>
                  <a:lnTo>
                    <a:pt x="0" y="1487297"/>
                  </a:lnTo>
                  <a:lnTo>
                    <a:pt x="27051" y="1529207"/>
                  </a:lnTo>
                  <a:lnTo>
                    <a:pt x="55499" y="1569974"/>
                  </a:lnTo>
                  <a:lnTo>
                    <a:pt x="85344" y="1609852"/>
                  </a:lnTo>
                  <a:lnTo>
                    <a:pt x="116332" y="1648587"/>
                  </a:lnTo>
                  <a:lnTo>
                    <a:pt x="148590" y="1686306"/>
                  </a:lnTo>
                  <a:lnTo>
                    <a:pt x="183134" y="1721358"/>
                  </a:lnTo>
                  <a:lnTo>
                    <a:pt x="218821" y="1755267"/>
                  </a:lnTo>
                  <a:lnTo>
                    <a:pt x="255651" y="1788033"/>
                  </a:lnTo>
                  <a:lnTo>
                    <a:pt x="293497" y="1819529"/>
                  </a:lnTo>
                  <a:lnTo>
                    <a:pt x="332359" y="1849755"/>
                  </a:lnTo>
                  <a:lnTo>
                    <a:pt x="372364" y="1878711"/>
                  </a:lnTo>
                  <a:lnTo>
                    <a:pt x="413258" y="1906397"/>
                  </a:lnTo>
                  <a:lnTo>
                    <a:pt x="455041" y="1932813"/>
                  </a:lnTo>
                  <a:lnTo>
                    <a:pt x="497840" y="1957832"/>
                  </a:lnTo>
                  <a:lnTo>
                    <a:pt x="541401" y="1981327"/>
                  </a:lnTo>
                  <a:lnTo>
                    <a:pt x="585978" y="2003552"/>
                  </a:lnTo>
                  <a:lnTo>
                    <a:pt x="631190" y="2024253"/>
                  </a:lnTo>
                  <a:lnTo>
                    <a:pt x="677418" y="2043557"/>
                  </a:lnTo>
                  <a:lnTo>
                    <a:pt x="724281" y="2061210"/>
                  </a:lnTo>
                  <a:lnTo>
                    <a:pt x="771906" y="2077466"/>
                  </a:lnTo>
                  <a:lnTo>
                    <a:pt x="820166" y="2092071"/>
                  </a:lnTo>
                  <a:lnTo>
                    <a:pt x="869188" y="2105025"/>
                  </a:lnTo>
                  <a:lnTo>
                    <a:pt x="918845" y="2116455"/>
                  </a:lnTo>
                  <a:lnTo>
                    <a:pt x="969137" y="2126119"/>
                  </a:lnTo>
                  <a:lnTo>
                    <a:pt x="1019937" y="2134108"/>
                  </a:lnTo>
                  <a:lnTo>
                    <a:pt x="1071372" y="2140458"/>
                  </a:lnTo>
                  <a:lnTo>
                    <a:pt x="1123188" y="2144903"/>
                  </a:lnTo>
                  <a:lnTo>
                    <a:pt x="1175639" y="2147697"/>
                  </a:lnTo>
                  <a:lnTo>
                    <a:pt x="1228471" y="2148586"/>
                  </a:lnTo>
                  <a:lnTo>
                    <a:pt x="1276858" y="2147824"/>
                  </a:lnTo>
                  <a:lnTo>
                    <a:pt x="1324737" y="2145550"/>
                  </a:lnTo>
                  <a:lnTo>
                    <a:pt x="1372362" y="2141728"/>
                  </a:lnTo>
                  <a:lnTo>
                    <a:pt x="1419352" y="2136521"/>
                  </a:lnTo>
                  <a:lnTo>
                    <a:pt x="1466088" y="2129790"/>
                  </a:lnTo>
                  <a:lnTo>
                    <a:pt x="1512189" y="2121662"/>
                  </a:lnTo>
                  <a:lnTo>
                    <a:pt x="1557909" y="2112137"/>
                  </a:lnTo>
                  <a:lnTo>
                    <a:pt x="1605788" y="2100453"/>
                  </a:lnTo>
                  <a:lnTo>
                    <a:pt x="1647698" y="2088896"/>
                  </a:lnTo>
                  <a:lnTo>
                    <a:pt x="1691640" y="2075307"/>
                  </a:lnTo>
                  <a:lnTo>
                    <a:pt x="1735074" y="2060448"/>
                  </a:lnTo>
                  <a:lnTo>
                    <a:pt x="1777987" y="2044192"/>
                  </a:lnTo>
                  <a:lnTo>
                    <a:pt x="1820164" y="2026793"/>
                  </a:lnTo>
                  <a:lnTo>
                    <a:pt x="1861693" y="2007997"/>
                  </a:lnTo>
                  <a:lnTo>
                    <a:pt x="1902587" y="1988058"/>
                  </a:lnTo>
                  <a:lnTo>
                    <a:pt x="1942719" y="1966976"/>
                  </a:lnTo>
                  <a:lnTo>
                    <a:pt x="1982089" y="1944751"/>
                  </a:lnTo>
                  <a:lnTo>
                    <a:pt x="2020697" y="1921256"/>
                  </a:lnTo>
                  <a:lnTo>
                    <a:pt x="2058543" y="1896618"/>
                  </a:lnTo>
                  <a:lnTo>
                    <a:pt x="2095627" y="1870964"/>
                  </a:lnTo>
                  <a:lnTo>
                    <a:pt x="2131949" y="1844294"/>
                  </a:lnTo>
                  <a:lnTo>
                    <a:pt x="2167255" y="1816481"/>
                  </a:lnTo>
                  <a:lnTo>
                    <a:pt x="2201799" y="1787652"/>
                  </a:lnTo>
                  <a:lnTo>
                    <a:pt x="2235454" y="1757807"/>
                  </a:lnTo>
                  <a:lnTo>
                    <a:pt x="2268220" y="1726946"/>
                  </a:lnTo>
                  <a:lnTo>
                    <a:pt x="2299970" y="1695069"/>
                  </a:lnTo>
                  <a:lnTo>
                    <a:pt x="2330831" y="1662430"/>
                  </a:lnTo>
                  <a:lnTo>
                    <a:pt x="2360676" y="1628775"/>
                  </a:lnTo>
                  <a:lnTo>
                    <a:pt x="2389505" y="1594231"/>
                  </a:lnTo>
                  <a:lnTo>
                    <a:pt x="2417318" y="1558798"/>
                  </a:lnTo>
                  <a:lnTo>
                    <a:pt x="2443988" y="1522476"/>
                  </a:lnTo>
                  <a:lnTo>
                    <a:pt x="2469642" y="1485392"/>
                  </a:lnTo>
                  <a:lnTo>
                    <a:pt x="2494280" y="1447546"/>
                  </a:lnTo>
                  <a:lnTo>
                    <a:pt x="2517648" y="1408811"/>
                  </a:lnTo>
                  <a:lnTo>
                    <a:pt x="2540000" y="1369441"/>
                  </a:lnTo>
                  <a:lnTo>
                    <a:pt x="2561082" y="1329309"/>
                  </a:lnTo>
                  <a:lnTo>
                    <a:pt x="2581021" y="1288415"/>
                  </a:lnTo>
                  <a:lnTo>
                    <a:pt x="2599690" y="1246886"/>
                  </a:lnTo>
                  <a:lnTo>
                    <a:pt x="2617089" y="1204722"/>
                  </a:lnTo>
                  <a:lnTo>
                    <a:pt x="2633345" y="1161796"/>
                  </a:lnTo>
                  <a:lnTo>
                    <a:pt x="2648204" y="1118362"/>
                  </a:lnTo>
                  <a:lnTo>
                    <a:pt x="2661793" y="1074293"/>
                  </a:lnTo>
                  <a:lnTo>
                    <a:pt x="2674112" y="1029716"/>
                  </a:lnTo>
                  <a:lnTo>
                    <a:pt x="2685034" y="984504"/>
                  </a:lnTo>
                  <a:lnTo>
                    <a:pt x="2694559" y="938911"/>
                  </a:lnTo>
                  <a:lnTo>
                    <a:pt x="2702687" y="892683"/>
                  </a:lnTo>
                  <a:lnTo>
                    <a:pt x="2709418" y="845947"/>
                  </a:lnTo>
                  <a:lnTo>
                    <a:pt x="2714625" y="798830"/>
                  </a:lnTo>
                  <a:lnTo>
                    <a:pt x="2718435" y="751332"/>
                  </a:lnTo>
                  <a:lnTo>
                    <a:pt x="2720721" y="703199"/>
                  </a:lnTo>
                  <a:lnTo>
                    <a:pt x="2721483" y="655066"/>
                  </a:lnTo>
                  <a:close/>
                </a:path>
              </a:pathLst>
            </a:custGeom>
            <a:solidFill>
              <a:srgbClr val="E6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5691" y="2337816"/>
              <a:ext cx="2827020" cy="282549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224533" y="2219706"/>
              <a:ext cx="3143885" cy="3141980"/>
            </a:xfrm>
            <a:custGeom>
              <a:avLst/>
              <a:gdLst/>
              <a:ahLst/>
              <a:cxnLst/>
              <a:rect l="l" t="t" r="r" b="b"/>
              <a:pathLst>
                <a:path w="3143885" h="3141979">
                  <a:moveTo>
                    <a:pt x="3143377" y="1570990"/>
                  </a:moveTo>
                  <a:lnTo>
                    <a:pt x="3142741" y="1618996"/>
                  </a:lnTo>
                  <a:lnTo>
                    <a:pt x="3140582" y="1666621"/>
                  </a:lnTo>
                  <a:lnTo>
                    <a:pt x="3137027" y="1713992"/>
                  </a:lnTo>
                  <a:lnTo>
                    <a:pt x="3132074" y="1760855"/>
                  </a:lnTo>
                  <a:lnTo>
                    <a:pt x="3125724" y="1807337"/>
                  </a:lnTo>
                  <a:lnTo>
                    <a:pt x="3118104" y="1853311"/>
                  </a:lnTo>
                  <a:lnTo>
                    <a:pt x="3109087" y="1898904"/>
                  </a:lnTo>
                  <a:lnTo>
                    <a:pt x="3098800" y="1943989"/>
                  </a:lnTo>
                  <a:lnTo>
                    <a:pt x="3087242" y="1988566"/>
                  </a:lnTo>
                  <a:lnTo>
                    <a:pt x="3074416" y="2032635"/>
                  </a:lnTo>
                  <a:lnTo>
                    <a:pt x="3060445" y="2076196"/>
                  </a:lnTo>
                  <a:lnTo>
                    <a:pt x="3045079" y="2119122"/>
                  </a:lnTo>
                  <a:lnTo>
                    <a:pt x="3028568" y="2161540"/>
                  </a:lnTo>
                  <a:lnTo>
                    <a:pt x="3010916" y="2203196"/>
                  </a:lnTo>
                  <a:lnTo>
                    <a:pt x="2992119" y="2244344"/>
                  </a:lnTo>
                  <a:lnTo>
                    <a:pt x="2972180" y="2284857"/>
                  </a:lnTo>
                  <a:lnTo>
                    <a:pt x="2951099" y="2324735"/>
                  </a:lnTo>
                  <a:lnTo>
                    <a:pt x="2928874" y="2363851"/>
                  </a:lnTo>
                  <a:lnTo>
                    <a:pt x="2905632" y="2402332"/>
                  </a:lnTo>
                  <a:lnTo>
                    <a:pt x="2881249" y="2440051"/>
                  </a:lnTo>
                  <a:lnTo>
                    <a:pt x="2855849" y="2477008"/>
                  </a:lnTo>
                  <a:lnTo>
                    <a:pt x="2829560" y="2513076"/>
                  </a:lnTo>
                  <a:lnTo>
                    <a:pt x="2802128" y="2548509"/>
                  </a:lnTo>
                  <a:lnTo>
                    <a:pt x="2773806" y="2583053"/>
                  </a:lnTo>
                  <a:lnTo>
                    <a:pt x="2744469" y="2616835"/>
                  </a:lnTo>
                  <a:lnTo>
                    <a:pt x="2714243" y="2649728"/>
                  </a:lnTo>
                  <a:lnTo>
                    <a:pt x="2683129" y="2681859"/>
                  </a:lnTo>
                  <a:lnTo>
                    <a:pt x="2650998" y="2712974"/>
                  </a:lnTo>
                  <a:lnTo>
                    <a:pt x="2618104" y="2743200"/>
                  </a:lnTo>
                  <a:lnTo>
                    <a:pt x="2584323" y="2772410"/>
                  </a:lnTo>
                  <a:lnTo>
                    <a:pt x="2549779" y="2800731"/>
                  </a:lnTo>
                  <a:lnTo>
                    <a:pt x="2514345" y="2828163"/>
                  </a:lnTo>
                  <a:lnTo>
                    <a:pt x="2478151" y="2854579"/>
                  </a:lnTo>
                  <a:lnTo>
                    <a:pt x="2441193" y="2879852"/>
                  </a:lnTo>
                  <a:lnTo>
                    <a:pt x="2403475" y="2904236"/>
                  </a:lnTo>
                  <a:lnTo>
                    <a:pt x="2364993" y="2927477"/>
                  </a:lnTo>
                  <a:lnTo>
                    <a:pt x="2325878" y="2949575"/>
                  </a:lnTo>
                  <a:lnTo>
                    <a:pt x="2286000" y="2970657"/>
                  </a:lnTo>
                  <a:lnTo>
                    <a:pt x="2245487" y="2990723"/>
                  </a:lnTo>
                  <a:lnTo>
                    <a:pt x="2204339" y="3009519"/>
                  </a:lnTo>
                  <a:lnTo>
                    <a:pt x="2162555" y="3027172"/>
                  </a:lnTo>
                  <a:lnTo>
                    <a:pt x="2120138" y="3043682"/>
                  </a:lnTo>
                  <a:lnTo>
                    <a:pt x="2077212" y="3058922"/>
                  </a:lnTo>
                  <a:lnTo>
                    <a:pt x="2033651" y="3073019"/>
                  </a:lnTo>
                  <a:lnTo>
                    <a:pt x="1989582" y="3085846"/>
                  </a:lnTo>
                  <a:lnTo>
                    <a:pt x="1944877" y="3097403"/>
                  </a:lnTo>
                  <a:lnTo>
                    <a:pt x="1899792" y="3107690"/>
                  </a:lnTo>
                  <a:lnTo>
                    <a:pt x="1854200" y="3116580"/>
                  </a:lnTo>
                  <a:lnTo>
                    <a:pt x="1808226" y="3124327"/>
                  </a:lnTo>
                  <a:lnTo>
                    <a:pt x="1761743" y="3130550"/>
                  </a:lnTo>
                  <a:lnTo>
                    <a:pt x="1714753" y="3135503"/>
                  </a:lnTo>
                  <a:lnTo>
                    <a:pt x="1667510" y="3139059"/>
                  </a:lnTo>
                  <a:lnTo>
                    <a:pt x="1619758" y="3141218"/>
                  </a:lnTo>
                  <a:lnTo>
                    <a:pt x="1571752" y="3141980"/>
                  </a:lnTo>
                  <a:lnTo>
                    <a:pt x="1523618" y="3141218"/>
                  </a:lnTo>
                  <a:lnTo>
                    <a:pt x="1475993" y="3139059"/>
                  </a:lnTo>
                  <a:lnTo>
                    <a:pt x="1428623" y="3135503"/>
                  </a:lnTo>
                  <a:lnTo>
                    <a:pt x="1381760" y="3130550"/>
                  </a:lnTo>
                  <a:lnTo>
                    <a:pt x="1335278" y="3124327"/>
                  </a:lnTo>
                  <a:lnTo>
                    <a:pt x="1289177" y="3116580"/>
                  </a:lnTo>
                  <a:lnTo>
                    <a:pt x="1243584" y="3107690"/>
                  </a:lnTo>
                  <a:lnTo>
                    <a:pt x="1198498" y="3097403"/>
                  </a:lnTo>
                  <a:lnTo>
                    <a:pt x="1153922" y="3085846"/>
                  </a:lnTo>
                  <a:lnTo>
                    <a:pt x="1109853" y="3073019"/>
                  </a:lnTo>
                  <a:lnTo>
                    <a:pt x="1066292" y="3058922"/>
                  </a:lnTo>
                  <a:lnTo>
                    <a:pt x="1023239" y="3043682"/>
                  </a:lnTo>
                  <a:lnTo>
                    <a:pt x="980947" y="3027172"/>
                  </a:lnTo>
                  <a:lnTo>
                    <a:pt x="939165" y="3009519"/>
                  </a:lnTo>
                  <a:lnTo>
                    <a:pt x="898016" y="2990723"/>
                  </a:lnTo>
                  <a:lnTo>
                    <a:pt x="857504" y="2970657"/>
                  </a:lnTo>
                  <a:lnTo>
                    <a:pt x="817626" y="2949575"/>
                  </a:lnTo>
                  <a:lnTo>
                    <a:pt x="778383" y="2927477"/>
                  </a:lnTo>
                  <a:lnTo>
                    <a:pt x="740029" y="2904236"/>
                  </a:lnTo>
                  <a:lnTo>
                    <a:pt x="702310" y="2879852"/>
                  </a:lnTo>
                  <a:lnTo>
                    <a:pt x="665353" y="2854579"/>
                  </a:lnTo>
                  <a:lnTo>
                    <a:pt x="629030" y="2828163"/>
                  </a:lnTo>
                  <a:lnTo>
                    <a:pt x="593724" y="2800731"/>
                  </a:lnTo>
                  <a:lnTo>
                    <a:pt x="559054" y="2772410"/>
                  </a:lnTo>
                  <a:lnTo>
                    <a:pt x="525272" y="2743200"/>
                  </a:lnTo>
                  <a:lnTo>
                    <a:pt x="492378" y="2712974"/>
                  </a:lnTo>
                  <a:lnTo>
                    <a:pt x="460374" y="2681859"/>
                  </a:lnTo>
                  <a:lnTo>
                    <a:pt x="429133" y="2649728"/>
                  </a:lnTo>
                  <a:lnTo>
                    <a:pt x="398906" y="2616835"/>
                  </a:lnTo>
                  <a:lnTo>
                    <a:pt x="369697" y="2583053"/>
                  </a:lnTo>
                  <a:lnTo>
                    <a:pt x="341249" y="2548509"/>
                  </a:lnTo>
                  <a:lnTo>
                    <a:pt x="313944" y="2513076"/>
                  </a:lnTo>
                  <a:lnTo>
                    <a:pt x="287528" y="2477008"/>
                  </a:lnTo>
                  <a:lnTo>
                    <a:pt x="262128" y="2440051"/>
                  </a:lnTo>
                  <a:lnTo>
                    <a:pt x="237871" y="2402332"/>
                  </a:lnTo>
                  <a:lnTo>
                    <a:pt x="214629" y="2363851"/>
                  </a:lnTo>
                  <a:lnTo>
                    <a:pt x="192404" y="2324735"/>
                  </a:lnTo>
                  <a:lnTo>
                    <a:pt x="171322" y="2284857"/>
                  </a:lnTo>
                  <a:lnTo>
                    <a:pt x="151384" y="2244344"/>
                  </a:lnTo>
                  <a:lnTo>
                    <a:pt x="132460" y="2203196"/>
                  </a:lnTo>
                  <a:lnTo>
                    <a:pt x="114807" y="2161540"/>
                  </a:lnTo>
                  <a:lnTo>
                    <a:pt x="98297" y="2119122"/>
                  </a:lnTo>
                  <a:lnTo>
                    <a:pt x="83057" y="2076196"/>
                  </a:lnTo>
                  <a:lnTo>
                    <a:pt x="68960" y="2032635"/>
                  </a:lnTo>
                  <a:lnTo>
                    <a:pt x="56134" y="1988566"/>
                  </a:lnTo>
                  <a:lnTo>
                    <a:pt x="44577" y="1943989"/>
                  </a:lnTo>
                  <a:lnTo>
                    <a:pt x="34302" y="1898904"/>
                  </a:lnTo>
                  <a:lnTo>
                    <a:pt x="25323" y="1853311"/>
                  </a:lnTo>
                  <a:lnTo>
                    <a:pt x="17665" y="1807337"/>
                  </a:lnTo>
                  <a:lnTo>
                    <a:pt x="11366" y="1760855"/>
                  </a:lnTo>
                  <a:lnTo>
                    <a:pt x="6426" y="1713992"/>
                  </a:lnTo>
                  <a:lnTo>
                    <a:pt x="2870" y="1666621"/>
                  </a:lnTo>
                  <a:lnTo>
                    <a:pt x="723" y="1618996"/>
                  </a:lnTo>
                  <a:lnTo>
                    <a:pt x="0" y="1570990"/>
                  </a:lnTo>
                  <a:lnTo>
                    <a:pt x="723" y="1522984"/>
                  </a:lnTo>
                  <a:lnTo>
                    <a:pt x="2870" y="1475232"/>
                  </a:lnTo>
                  <a:lnTo>
                    <a:pt x="6426" y="1427988"/>
                  </a:lnTo>
                  <a:lnTo>
                    <a:pt x="11366" y="1381125"/>
                  </a:lnTo>
                  <a:lnTo>
                    <a:pt x="17665" y="1334643"/>
                  </a:lnTo>
                  <a:lnTo>
                    <a:pt x="25323" y="1288542"/>
                  </a:lnTo>
                  <a:lnTo>
                    <a:pt x="34302" y="1243076"/>
                  </a:lnTo>
                  <a:lnTo>
                    <a:pt x="44577" y="1197991"/>
                  </a:lnTo>
                  <a:lnTo>
                    <a:pt x="56134" y="1153287"/>
                  </a:lnTo>
                  <a:lnTo>
                    <a:pt x="68960" y="1109218"/>
                  </a:lnTo>
                  <a:lnTo>
                    <a:pt x="83057" y="1065784"/>
                  </a:lnTo>
                  <a:lnTo>
                    <a:pt x="98297" y="1022858"/>
                  </a:lnTo>
                  <a:lnTo>
                    <a:pt x="114807" y="980440"/>
                  </a:lnTo>
                  <a:lnTo>
                    <a:pt x="132460" y="938657"/>
                  </a:lnTo>
                  <a:lnTo>
                    <a:pt x="151384" y="897509"/>
                  </a:lnTo>
                  <a:lnTo>
                    <a:pt x="171322" y="856996"/>
                  </a:lnTo>
                  <a:lnTo>
                    <a:pt x="192404" y="817245"/>
                  </a:lnTo>
                  <a:lnTo>
                    <a:pt x="214629" y="778129"/>
                  </a:lnTo>
                  <a:lnTo>
                    <a:pt x="237871" y="739648"/>
                  </a:lnTo>
                  <a:lnTo>
                    <a:pt x="262128" y="701929"/>
                  </a:lnTo>
                  <a:lnTo>
                    <a:pt x="287528" y="664972"/>
                  </a:lnTo>
                  <a:lnTo>
                    <a:pt x="313944" y="628777"/>
                  </a:lnTo>
                  <a:lnTo>
                    <a:pt x="341249" y="593344"/>
                  </a:lnTo>
                  <a:lnTo>
                    <a:pt x="369697" y="558800"/>
                  </a:lnTo>
                  <a:lnTo>
                    <a:pt x="398906" y="525018"/>
                  </a:lnTo>
                  <a:lnTo>
                    <a:pt x="429133" y="492125"/>
                  </a:lnTo>
                  <a:lnTo>
                    <a:pt x="460374" y="460121"/>
                  </a:lnTo>
                  <a:lnTo>
                    <a:pt x="492378" y="429006"/>
                  </a:lnTo>
                  <a:lnTo>
                    <a:pt x="525272" y="398780"/>
                  </a:lnTo>
                  <a:lnTo>
                    <a:pt x="559054" y="369443"/>
                  </a:lnTo>
                  <a:lnTo>
                    <a:pt x="593724" y="341122"/>
                  </a:lnTo>
                  <a:lnTo>
                    <a:pt x="629030" y="313817"/>
                  </a:lnTo>
                  <a:lnTo>
                    <a:pt x="665353" y="287401"/>
                  </a:lnTo>
                  <a:lnTo>
                    <a:pt x="702310" y="262001"/>
                  </a:lnTo>
                  <a:lnTo>
                    <a:pt x="740029" y="237744"/>
                  </a:lnTo>
                  <a:lnTo>
                    <a:pt x="778383" y="214503"/>
                  </a:lnTo>
                  <a:lnTo>
                    <a:pt x="817626" y="192278"/>
                  </a:lnTo>
                  <a:lnTo>
                    <a:pt x="857504" y="171196"/>
                  </a:lnTo>
                  <a:lnTo>
                    <a:pt x="898016" y="151257"/>
                  </a:lnTo>
                  <a:lnTo>
                    <a:pt x="939165" y="132461"/>
                  </a:lnTo>
                  <a:lnTo>
                    <a:pt x="980947" y="114808"/>
                  </a:lnTo>
                  <a:lnTo>
                    <a:pt x="1023239" y="98298"/>
                  </a:lnTo>
                  <a:lnTo>
                    <a:pt x="1066292" y="83058"/>
                  </a:lnTo>
                  <a:lnTo>
                    <a:pt x="1109853" y="68961"/>
                  </a:lnTo>
                  <a:lnTo>
                    <a:pt x="1153922" y="56134"/>
                  </a:lnTo>
                  <a:lnTo>
                    <a:pt x="1198498" y="44577"/>
                  </a:lnTo>
                  <a:lnTo>
                    <a:pt x="1243584" y="34290"/>
                  </a:lnTo>
                  <a:lnTo>
                    <a:pt x="1289177" y="25273"/>
                  </a:lnTo>
                  <a:lnTo>
                    <a:pt x="1335278" y="17653"/>
                  </a:lnTo>
                  <a:lnTo>
                    <a:pt x="1381760" y="11303"/>
                  </a:lnTo>
                  <a:lnTo>
                    <a:pt x="1428623" y="6477"/>
                  </a:lnTo>
                  <a:lnTo>
                    <a:pt x="1475993" y="2921"/>
                  </a:lnTo>
                  <a:lnTo>
                    <a:pt x="1523618" y="762"/>
                  </a:lnTo>
                  <a:lnTo>
                    <a:pt x="1571752" y="0"/>
                  </a:lnTo>
                  <a:lnTo>
                    <a:pt x="1619758" y="762"/>
                  </a:lnTo>
                  <a:lnTo>
                    <a:pt x="1667510" y="2921"/>
                  </a:lnTo>
                  <a:lnTo>
                    <a:pt x="1714753" y="6477"/>
                  </a:lnTo>
                  <a:lnTo>
                    <a:pt x="1761743" y="11303"/>
                  </a:lnTo>
                  <a:lnTo>
                    <a:pt x="1808226" y="17653"/>
                  </a:lnTo>
                  <a:lnTo>
                    <a:pt x="1854200" y="25273"/>
                  </a:lnTo>
                  <a:lnTo>
                    <a:pt x="1899792" y="34290"/>
                  </a:lnTo>
                  <a:lnTo>
                    <a:pt x="1944877" y="44577"/>
                  </a:lnTo>
                  <a:lnTo>
                    <a:pt x="1989582" y="56134"/>
                  </a:lnTo>
                  <a:lnTo>
                    <a:pt x="2033651" y="68961"/>
                  </a:lnTo>
                  <a:lnTo>
                    <a:pt x="2077212" y="83058"/>
                  </a:lnTo>
                  <a:lnTo>
                    <a:pt x="2120138" y="98298"/>
                  </a:lnTo>
                  <a:lnTo>
                    <a:pt x="2162555" y="114808"/>
                  </a:lnTo>
                  <a:lnTo>
                    <a:pt x="2204339" y="132461"/>
                  </a:lnTo>
                  <a:lnTo>
                    <a:pt x="2245487" y="151257"/>
                  </a:lnTo>
                  <a:lnTo>
                    <a:pt x="2286000" y="171196"/>
                  </a:lnTo>
                  <a:lnTo>
                    <a:pt x="2325878" y="192278"/>
                  </a:lnTo>
                  <a:lnTo>
                    <a:pt x="2364993" y="214503"/>
                  </a:lnTo>
                  <a:lnTo>
                    <a:pt x="2403475" y="237744"/>
                  </a:lnTo>
                  <a:lnTo>
                    <a:pt x="2441193" y="262001"/>
                  </a:lnTo>
                  <a:lnTo>
                    <a:pt x="2478151" y="287401"/>
                  </a:lnTo>
                  <a:lnTo>
                    <a:pt x="2514345" y="313817"/>
                  </a:lnTo>
                  <a:lnTo>
                    <a:pt x="2549779" y="341122"/>
                  </a:lnTo>
                  <a:lnTo>
                    <a:pt x="2584323" y="369443"/>
                  </a:lnTo>
                  <a:lnTo>
                    <a:pt x="2618104" y="398780"/>
                  </a:lnTo>
                  <a:lnTo>
                    <a:pt x="2650998" y="429006"/>
                  </a:lnTo>
                  <a:lnTo>
                    <a:pt x="2683129" y="460121"/>
                  </a:lnTo>
                  <a:lnTo>
                    <a:pt x="2714243" y="492125"/>
                  </a:lnTo>
                  <a:lnTo>
                    <a:pt x="2744469" y="525018"/>
                  </a:lnTo>
                  <a:lnTo>
                    <a:pt x="2773806" y="558800"/>
                  </a:lnTo>
                  <a:lnTo>
                    <a:pt x="2802128" y="593344"/>
                  </a:lnTo>
                  <a:lnTo>
                    <a:pt x="2829560" y="628777"/>
                  </a:lnTo>
                  <a:lnTo>
                    <a:pt x="2855849" y="664972"/>
                  </a:lnTo>
                  <a:lnTo>
                    <a:pt x="2881249" y="701929"/>
                  </a:lnTo>
                  <a:lnTo>
                    <a:pt x="2905632" y="739648"/>
                  </a:lnTo>
                  <a:lnTo>
                    <a:pt x="2928874" y="778129"/>
                  </a:lnTo>
                  <a:lnTo>
                    <a:pt x="2951099" y="817245"/>
                  </a:lnTo>
                  <a:lnTo>
                    <a:pt x="2972180" y="856996"/>
                  </a:lnTo>
                  <a:lnTo>
                    <a:pt x="2992119" y="897509"/>
                  </a:lnTo>
                  <a:lnTo>
                    <a:pt x="3010916" y="938657"/>
                  </a:lnTo>
                  <a:lnTo>
                    <a:pt x="3028568" y="980440"/>
                  </a:lnTo>
                  <a:lnTo>
                    <a:pt x="3045079" y="1022858"/>
                  </a:lnTo>
                  <a:lnTo>
                    <a:pt x="3060445" y="1065784"/>
                  </a:lnTo>
                  <a:lnTo>
                    <a:pt x="3074416" y="1109218"/>
                  </a:lnTo>
                  <a:lnTo>
                    <a:pt x="3087242" y="1153287"/>
                  </a:lnTo>
                  <a:lnTo>
                    <a:pt x="3098800" y="1197991"/>
                  </a:lnTo>
                  <a:lnTo>
                    <a:pt x="3109087" y="1243076"/>
                  </a:lnTo>
                  <a:lnTo>
                    <a:pt x="3118104" y="1288542"/>
                  </a:lnTo>
                  <a:lnTo>
                    <a:pt x="3125724" y="1334643"/>
                  </a:lnTo>
                  <a:lnTo>
                    <a:pt x="3132074" y="1381125"/>
                  </a:lnTo>
                  <a:lnTo>
                    <a:pt x="3137027" y="1427988"/>
                  </a:lnTo>
                  <a:lnTo>
                    <a:pt x="3140582" y="1475232"/>
                  </a:lnTo>
                  <a:lnTo>
                    <a:pt x="3142741" y="1522984"/>
                  </a:lnTo>
                  <a:lnTo>
                    <a:pt x="3143377" y="1570990"/>
                  </a:lnTo>
                  <a:close/>
                </a:path>
              </a:pathLst>
            </a:custGeom>
            <a:ln w="28956">
              <a:solidFill>
                <a:srgbClr val="00B4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26992" y="3246119"/>
              <a:ext cx="6463665" cy="3279775"/>
            </a:xfrm>
            <a:custGeom>
              <a:avLst/>
              <a:gdLst/>
              <a:ahLst/>
              <a:cxnLst/>
              <a:rect l="l" t="t" r="r" b="b"/>
              <a:pathLst>
                <a:path w="6463665" h="3279775">
                  <a:moveTo>
                    <a:pt x="6463284" y="408178"/>
                  </a:moveTo>
                  <a:lnTo>
                    <a:pt x="6460617" y="360553"/>
                  </a:lnTo>
                  <a:lnTo>
                    <a:pt x="6452997" y="314579"/>
                  </a:lnTo>
                  <a:lnTo>
                    <a:pt x="6440424" y="270510"/>
                  </a:lnTo>
                  <a:lnTo>
                    <a:pt x="6423279" y="228600"/>
                  </a:lnTo>
                  <a:lnTo>
                    <a:pt x="6401943" y="189230"/>
                  </a:lnTo>
                  <a:lnTo>
                    <a:pt x="6376670" y="152781"/>
                  </a:lnTo>
                  <a:lnTo>
                    <a:pt x="6347714" y="119380"/>
                  </a:lnTo>
                  <a:lnTo>
                    <a:pt x="6315456" y="89535"/>
                  </a:lnTo>
                  <a:lnTo>
                    <a:pt x="6280023" y="63373"/>
                  </a:lnTo>
                  <a:lnTo>
                    <a:pt x="6241923" y="41402"/>
                  </a:lnTo>
                  <a:lnTo>
                    <a:pt x="6201410" y="23622"/>
                  </a:lnTo>
                  <a:lnTo>
                    <a:pt x="6158738" y="10668"/>
                  </a:lnTo>
                  <a:lnTo>
                    <a:pt x="6114161" y="2667"/>
                  </a:lnTo>
                  <a:lnTo>
                    <a:pt x="6067933" y="0"/>
                  </a:lnTo>
                  <a:lnTo>
                    <a:pt x="1066927" y="9017"/>
                  </a:lnTo>
                  <a:lnTo>
                    <a:pt x="1020826" y="11938"/>
                  </a:lnTo>
                  <a:lnTo>
                    <a:pt x="976122" y="20066"/>
                  </a:lnTo>
                  <a:lnTo>
                    <a:pt x="933450" y="33147"/>
                  </a:lnTo>
                  <a:lnTo>
                    <a:pt x="892810" y="50927"/>
                  </a:lnTo>
                  <a:lnTo>
                    <a:pt x="854583" y="73152"/>
                  </a:lnTo>
                  <a:lnTo>
                    <a:pt x="819150" y="99314"/>
                  </a:lnTo>
                  <a:lnTo>
                    <a:pt x="786638" y="129286"/>
                  </a:lnTo>
                  <a:lnTo>
                    <a:pt x="757555" y="162814"/>
                  </a:lnTo>
                  <a:lnTo>
                    <a:pt x="732155" y="199390"/>
                  </a:lnTo>
                  <a:lnTo>
                    <a:pt x="710565" y="238760"/>
                  </a:lnTo>
                  <a:lnTo>
                    <a:pt x="693293" y="280670"/>
                  </a:lnTo>
                  <a:lnTo>
                    <a:pt x="680593" y="324751"/>
                  </a:lnTo>
                  <a:lnTo>
                    <a:pt x="672592" y="370840"/>
                  </a:lnTo>
                  <a:lnTo>
                    <a:pt x="669798" y="418338"/>
                  </a:lnTo>
                  <a:lnTo>
                    <a:pt x="669163" y="695198"/>
                  </a:lnTo>
                  <a:lnTo>
                    <a:pt x="668147" y="706247"/>
                  </a:lnTo>
                  <a:lnTo>
                    <a:pt x="644271" y="741553"/>
                  </a:lnTo>
                  <a:lnTo>
                    <a:pt x="613664" y="749808"/>
                  </a:lnTo>
                  <a:lnTo>
                    <a:pt x="0" y="720471"/>
                  </a:lnTo>
                  <a:lnTo>
                    <a:pt x="654304" y="1489964"/>
                  </a:lnTo>
                  <a:lnTo>
                    <a:pt x="667258" y="1526032"/>
                  </a:lnTo>
                  <a:lnTo>
                    <a:pt x="663702" y="2871266"/>
                  </a:lnTo>
                  <a:lnTo>
                    <a:pt x="666369" y="2918853"/>
                  </a:lnTo>
                  <a:lnTo>
                    <a:pt x="673989" y="2964840"/>
                  </a:lnTo>
                  <a:lnTo>
                    <a:pt x="686562" y="3008909"/>
                  </a:lnTo>
                  <a:lnTo>
                    <a:pt x="703707" y="3050768"/>
                  </a:lnTo>
                  <a:lnTo>
                    <a:pt x="725043" y="3090100"/>
                  </a:lnTo>
                  <a:lnTo>
                    <a:pt x="750316" y="3126587"/>
                  </a:lnTo>
                  <a:lnTo>
                    <a:pt x="779272" y="3159937"/>
                  </a:lnTo>
                  <a:lnTo>
                    <a:pt x="811530" y="3189821"/>
                  </a:lnTo>
                  <a:lnTo>
                    <a:pt x="846963" y="3215944"/>
                  </a:lnTo>
                  <a:lnTo>
                    <a:pt x="885063" y="3238004"/>
                  </a:lnTo>
                  <a:lnTo>
                    <a:pt x="925576" y="3255683"/>
                  </a:lnTo>
                  <a:lnTo>
                    <a:pt x="968248" y="3268675"/>
                  </a:lnTo>
                  <a:lnTo>
                    <a:pt x="1012825" y="3276663"/>
                  </a:lnTo>
                  <a:lnTo>
                    <a:pt x="1059053" y="3279343"/>
                  </a:lnTo>
                  <a:lnTo>
                    <a:pt x="6060059" y="3270288"/>
                  </a:lnTo>
                  <a:lnTo>
                    <a:pt x="6106160" y="3267468"/>
                  </a:lnTo>
                  <a:lnTo>
                    <a:pt x="6150864" y="3259340"/>
                  </a:lnTo>
                  <a:lnTo>
                    <a:pt x="6193536" y="3246221"/>
                  </a:lnTo>
                  <a:lnTo>
                    <a:pt x="6234176" y="3228416"/>
                  </a:lnTo>
                  <a:lnTo>
                    <a:pt x="6272403" y="3206254"/>
                  </a:lnTo>
                  <a:lnTo>
                    <a:pt x="6307963" y="3180016"/>
                  </a:lnTo>
                  <a:lnTo>
                    <a:pt x="6340348" y="3150031"/>
                  </a:lnTo>
                  <a:lnTo>
                    <a:pt x="6369431" y="3116592"/>
                  </a:lnTo>
                  <a:lnTo>
                    <a:pt x="6394831" y="3080029"/>
                  </a:lnTo>
                  <a:lnTo>
                    <a:pt x="6416421" y="3040634"/>
                  </a:lnTo>
                  <a:lnTo>
                    <a:pt x="6433693" y="2998724"/>
                  </a:lnTo>
                  <a:lnTo>
                    <a:pt x="6446393" y="2954617"/>
                  </a:lnTo>
                  <a:lnTo>
                    <a:pt x="6454394" y="2908592"/>
                  </a:lnTo>
                  <a:lnTo>
                    <a:pt x="6457188" y="2860992"/>
                  </a:lnTo>
                  <a:lnTo>
                    <a:pt x="6462395" y="749808"/>
                  </a:lnTo>
                  <a:lnTo>
                    <a:pt x="6463284" y="408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26992" y="3965447"/>
              <a:ext cx="6348730" cy="2560320"/>
            </a:xfrm>
            <a:custGeom>
              <a:avLst/>
              <a:gdLst/>
              <a:ahLst/>
              <a:cxnLst/>
              <a:rect l="l" t="t" r="r" b="b"/>
              <a:pathLst>
                <a:path w="6348730" h="2560320">
                  <a:moveTo>
                    <a:pt x="6348603" y="2422029"/>
                  </a:moveTo>
                  <a:lnTo>
                    <a:pt x="6289929" y="2436457"/>
                  </a:lnTo>
                  <a:lnTo>
                    <a:pt x="6228461" y="2441537"/>
                  </a:lnTo>
                  <a:lnTo>
                    <a:pt x="1226820" y="2450604"/>
                  </a:lnTo>
                  <a:lnTo>
                    <a:pt x="1180719" y="2447925"/>
                  </a:lnTo>
                  <a:lnTo>
                    <a:pt x="1136142" y="2439924"/>
                  </a:lnTo>
                  <a:lnTo>
                    <a:pt x="1093470" y="2426932"/>
                  </a:lnTo>
                  <a:lnTo>
                    <a:pt x="1052830" y="2409253"/>
                  </a:lnTo>
                  <a:lnTo>
                    <a:pt x="1014730" y="2387181"/>
                  </a:lnTo>
                  <a:lnTo>
                    <a:pt x="979424" y="2361044"/>
                  </a:lnTo>
                  <a:lnTo>
                    <a:pt x="947166" y="2331148"/>
                  </a:lnTo>
                  <a:lnTo>
                    <a:pt x="918210" y="2297785"/>
                  </a:lnTo>
                  <a:lnTo>
                    <a:pt x="892810" y="2261273"/>
                  </a:lnTo>
                  <a:lnTo>
                    <a:pt x="871474" y="2221928"/>
                  </a:lnTo>
                  <a:lnTo>
                    <a:pt x="854456" y="2180056"/>
                  </a:lnTo>
                  <a:lnTo>
                    <a:pt x="841883" y="2135962"/>
                  </a:lnTo>
                  <a:lnTo>
                    <a:pt x="834136" y="2089950"/>
                  </a:lnTo>
                  <a:lnTo>
                    <a:pt x="831596" y="2042337"/>
                  </a:lnTo>
                  <a:lnTo>
                    <a:pt x="835152" y="696468"/>
                  </a:lnTo>
                  <a:lnTo>
                    <a:pt x="834263" y="686689"/>
                  </a:lnTo>
                  <a:lnTo>
                    <a:pt x="271907" y="12954"/>
                  </a:lnTo>
                  <a:lnTo>
                    <a:pt x="0" y="0"/>
                  </a:lnTo>
                  <a:lnTo>
                    <a:pt x="654304" y="769874"/>
                  </a:lnTo>
                  <a:lnTo>
                    <a:pt x="667385" y="805942"/>
                  </a:lnTo>
                  <a:lnTo>
                    <a:pt x="663829" y="2151786"/>
                  </a:lnTo>
                  <a:lnTo>
                    <a:pt x="666369" y="2199398"/>
                  </a:lnTo>
                  <a:lnTo>
                    <a:pt x="674116" y="2245410"/>
                  </a:lnTo>
                  <a:lnTo>
                    <a:pt x="686689" y="2289505"/>
                  </a:lnTo>
                  <a:lnTo>
                    <a:pt x="703707" y="2331377"/>
                  </a:lnTo>
                  <a:lnTo>
                    <a:pt x="725043" y="2370721"/>
                  </a:lnTo>
                  <a:lnTo>
                    <a:pt x="750443" y="2407234"/>
                  </a:lnTo>
                  <a:lnTo>
                    <a:pt x="779399" y="2440584"/>
                  </a:lnTo>
                  <a:lnTo>
                    <a:pt x="811657" y="2470493"/>
                  </a:lnTo>
                  <a:lnTo>
                    <a:pt x="846963" y="2496629"/>
                  </a:lnTo>
                  <a:lnTo>
                    <a:pt x="885063" y="2518702"/>
                  </a:lnTo>
                  <a:lnTo>
                    <a:pt x="925703" y="2536380"/>
                  </a:lnTo>
                  <a:lnTo>
                    <a:pt x="968375" y="2549372"/>
                  </a:lnTo>
                  <a:lnTo>
                    <a:pt x="1012952" y="2557373"/>
                  </a:lnTo>
                  <a:lnTo>
                    <a:pt x="1059053" y="2560053"/>
                  </a:lnTo>
                  <a:lnTo>
                    <a:pt x="6060694" y="2550985"/>
                  </a:lnTo>
                  <a:lnTo>
                    <a:pt x="6108446" y="2547937"/>
                  </a:lnTo>
                  <a:lnTo>
                    <a:pt x="6154547" y="2539174"/>
                  </a:lnTo>
                  <a:lnTo>
                    <a:pt x="6198743" y="2525052"/>
                  </a:lnTo>
                  <a:lnTo>
                    <a:pt x="6240526" y="2505926"/>
                  </a:lnTo>
                  <a:lnTo>
                    <a:pt x="6279642" y="2482138"/>
                  </a:lnTo>
                  <a:lnTo>
                    <a:pt x="6315710" y="2454059"/>
                  </a:lnTo>
                  <a:lnTo>
                    <a:pt x="6319266" y="2450604"/>
                  </a:lnTo>
                  <a:lnTo>
                    <a:pt x="6348603" y="2422029"/>
                  </a:lnTo>
                  <a:close/>
                </a:path>
              </a:pathLst>
            </a:custGeom>
            <a:solidFill>
              <a:srgbClr val="444647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51732" y="3136391"/>
              <a:ext cx="6743700" cy="3497579"/>
            </a:xfrm>
            <a:custGeom>
              <a:avLst/>
              <a:gdLst/>
              <a:ahLst/>
              <a:cxnLst/>
              <a:rect l="l" t="t" r="r" b="b"/>
              <a:pathLst>
                <a:path w="6743700" h="3497579">
                  <a:moveTo>
                    <a:pt x="6743573" y="517017"/>
                  </a:moveTo>
                  <a:lnTo>
                    <a:pt x="6741414" y="467233"/>
                  </a:lnTo>
                  <a:lnTo>
                    <a:pt x="6734810" y="418719"/>
                  </a:lnTo>
                  <a:lnTo>
                    <a:pt x="6723888" y="371856"/>
                  </a:lnTo>
                  <a:lnTo>
                    <a:pt x="6708902" y="326644"/>
                  </a:lnTo>
                  <a:lnTo>
                    <a:pt x="6690106" y="283591"/>
                  </a:lnTo>
                  <a:lnTo>
                    <a:pt x="6667754" y="242570"/>
                  </a:lnTo>
                  <a:lnTo>
                    <a:pt x="6641846" y="204089"/>
                  </a:lnTo>
                  <a:lnTo>
                    <a:pt x="6637782" y="199047"/>
                  </a:lnTo>
                  <a:lnTo>
                    <a:pt x="6637782" y="517017"/>
                  </a:lnTo>
                  <a:lnTo>
                    <a:pt x="6631686" y="2969641"/>
                  </a:lnTo>
                  <a:lnTo>
                    <a:pt x="6628892" y="3017240"/>
                  </a:lnTo>
                  <a:lnTo>
                    <a:pt x="6621018" y="3063240"/>
                  </a:lnTo>
                  <a:lnTo>
                    <a:pt x="6608318" y="3107347"/>
                  </a:lnTo>
                  <a:lnTo>
                    <a:pt x="6591046" y="3149244"/>
                  </a:lnTo>
                  <a:lnTo>
                    <a:pt x="6569456" y="3188639"/>
                  </a:lnTo>
                  <a:lnTo>
                    <a:pt x="6544056" y="3225203"/>
                  </a:lnTo>
                  <a:lnTo>
                    <a:pt x="6514973" y="3258629"/>
                  </a:lnTo>
                  <a:lnTo>
                    <a:pt x="6482461" y="3288601"/>
                  </a:lnTo>
                  <a:lnTo>
                    <a:pt x="6447028" y="3314839"/>
                  </a:lnTo>
                  <a:lnTo>
                    <a:pt x="6408801" y="3337001"/>
                  </a:lnTo>
                  <a:lnTo>
                    <a:pt x="6368161" y="3354806"/>
                  </a:lnTo>
                  <a:lnTo>
                    <a:pt x="6325362" y="3367913"/>
                  </a:lnTo>
                  <a:lnTo>
                    <a:pt x="6280785" y="3376041"/>
                  </a:lnTo>
                  <a:lnTo>
                    <a:pt x="6234684" y="3378873"/>
                  </a:lnTo>
                  <a:lnTo>
                    <a:pt x="1233805" y="3387915"/>
                  </a:lnTo>
                  <a:lnTo>
                    <a:pt x="1187577" y="3385235"/>
                  </a:lnTo>
                  <a:lnTo>
                    <a:pt x="1143000" y="3377247"/>
                  </a:lnTo>
                  <a:lnTo>
                    <a:pt x="1100328" y="3364255"/>
                  </a:lnTo>
                  <a:lnTo>
                    <a:pt x="1059815" y="3346589"/>
                  </a:lnTo>
                  <a:lnTo>
                    <a:pt x="1021715" y="3324529"/>
                  </a:lnTo>
                  <a:lnTo>
                    <a:pt x="986282" y="3298418"/>
                  </a:lnTo>
                  <a:lnTo>
                    <a:pt x="954024" y="3268522"/>
                  </a:lnTo>
                  <a:lnTo>
                    <a:pt x="925068" y="3235185"/>
                  </a:lnTo>
                  <a:lnTo>
                    <a:pt x="899795" y="3198698"/>
                  </a:lnTo>
                  <a:lnTo>
                    <a:pt x="878459" y="3159379"/>
                  </a:lnTo>
                  <a:lnTo>
                    <a:pt x="861314" y="3117532"/>
                  </a:lnTo>
                  <a:lnTo>
                    <a:pt x="848868" y="3073463"/>
                  </a:lnTo>
                  <a:lnTo>
                    <a:pt x="841121" y="3027489"/>
                  </a:lnTo>
                  <a:lnTo>
                    <a:pt x="838581" y="2980055"/>
                  </a:lnTo>
                  <a:lnTo>
                    <a:pt x="842137" y="1634871"/>
                  </a:lnTo>
                  <a:lnTo>
                    <a:pt x="841248" y="1625092"/>
                  </a:lnTo>
                  <a:lnTo>
                    <a:pt x="838708" y="1615694"/>
                  </a:lnTo>
                  <a:lnTo>
                    <a:pt x="834644" y="1606804"/>
                  </a:lnTo>
                  <a:lnTo>
                    <a:pt x="829056" y="1598930"/>
                  </a:lnTo>
                  <a:lnTo>
                    <a:pt x="174752" y="829437"/>
                  </a:lnTo>
                  <a:lnTo>
                    <a:pt x="788416" y="858901"/>
                  </a:lnTo>
                  <a:lnTo>
                    <a:pt x="827532" y="843788"/>
                  </a:lnTo>
                  <a:lnTo>
                    <a:pt x="844042" y="788162"/>
                  </a:lnTo>
                  <a:lnTo>
                    <a:pt x="844169" y="747141"/>
                  </a:lnTo>
                  <a:lnTo>
                    <a:pt x="844550" y="527431"/>
                  </a:lnTo>
                  <a:lnTo>
                    <a:pt x="847344" y="479806"/>
                  </a:lnTo>
                  <a:lnTo>
                    <a:pt x="855345" y="433832"/>
                  </a:lnTo>
                  <a:lnTo>
                    <a:pt x="868045" y="389763"/>
                  </a:lnTo>
                  <a:lnTo>
                    <a:pt x="885317" y="347853"/>
                  </a:lnTo>
                  <a:lnTo>
                    <a:pt x="906907" y="308483"/>
                  </a:lnTo>
                  <a:lnTo>
                    <a:pt x="932307" y="271907"/>
                  </a:lnTo>
                  <a:lnTo>
                    <a:pt x="961390" y="238379"/>
                  </a:lnTo>
                  <a:lnTo>
                    <a:pt x="993902" y="208407"/>
                  </a:lnTo>
                  <a:lnTo>
                    <a:pt x="1029335" y="182245"/>
                  </a:lnTo>
                  <a:lnTo>
                    <a:pt x="1067562" y="160020"/>
                  </a:lnTo>
                  <a:lnTo>
                    <a:pt x="1108202" y="142240"/>
                  </a:lnTo>
                  <a:lnTo>
                    <a:pt x="1151001" y="129159"/>
                  </a:lnTo>
                  <a:lnTo>
                    <a:pt x="1195578" y="121031"/>
                  </a:lnTo>
                  <a:lnTo>
                    <a:pt x="1241679" y="118110"/>
                  </a:lnTo>
                  <a:lnTo>
                    <a:pt x="6251333" y="109613"/>
                  </a:lnTo>
                  <a:lnTo>
                    <a:pt x="6288659" y="111760"/>
                  </a:lnTo>
                  <a:lnTo>
                    <a:pt x="6333236" y="119761"/>
                  </a:lnTo>
                  <a:lnTo>
                    <a:pt x="6376035" y="132842"/>
                  </a:lnTo>
                  <a:lnTo>
                    <a:pt x="6416548" y="150495"/>
                  </a:lnTo>
                  <a:lnTo>
                    <a:pt x="6454648" y="172466"/>
                  </a:lnTo>
                  <a:lnTo>
                    <a:pt x="6489954" y="198628"/>
                  </a:lnTo>
                  <a:lnTo>
                    <a:pt x="6522339" y="228473"/>
                  </a:lnTo>
                  <a:lnTo>
                    <a:pt x="6551295" y="261874"/>
                  </a:lnTo>
                  <a:lnTo>
                    <a:pt x="6576568" y="298323"/>
                  </a:lnTo>
                  <a:lnTo>
                    <a:pt x="6597904" y="337693"/>
                  </a:lnTo>
                  <a:lnTo>
                    <a:pt x="6614922" y="379476"/>
                  </a:lnTo>
                  <a:lnTo>
                    <a:pt x="6627495" y="423545"/>
                  </a:lnTo>
                  <a:lnTo>
                    <a:pt x="6635242" y="469646"/>
                  </a:lnTo>
                  <a:lnTo>
                    <a:pt x="6637782" y="517017"/>
                  </a:lnTo>
                  <a:lnTo>
                    <a:pt x="6637782" y="199047"/>
                  </a:lnTo>
                  <a:lnTo>
                    <a:pt x="6612890" y="168148"/>
                  </a:lnTo>
                  <a:lnTo>
                    <a:pt x="6580886" y="135128"/>
                  </a:lnTo>
                  <a:lnTo>
                    <a:pt x="6550660" y="109093"/>
                  </a:lnTo>
                  <a:lnTo>
                    <a:pt x="6508750" y="78486"/>
                  </a:lnTo>
                  <a:lnTo>
                    <a:pt x="6469126" y="55372"/>
                  </a:lnTo>
                  <a:lnTo>
                    <a:pt x="6427343" y="35941"/>
                  </a:lnTo>
                  <a:lnTo>
                    <a:pt x="6383528" y="20447"/>
                  </a:lnTo>
                  <a:lnTo>
                    <a:pt x="6338062" y="9144"/>
                  </a:lnTo>
                  <a:lnTo>
                    <a:pt x="6291072" y="2286"/>
                  </a:lnTo>
                  <a:lnTo>
                    <a:pt x="6242812" y="0"/>
                  </a:lnTo>
                  <a:lnTo>
                    <a:pt x="1241933" y="9017"/>
                  </a:lnTo>
                  <a:lnTo>
                    <a:pt x="1193673" y="11557"/>
                  </a:lnTo>
                  <a:lnTo>
                    <a:pt x="1146683" y="18542"/>
                  </a:lnTo>
                  <a:lnTo>
                    <a:pt x="1101090" y="29972"/>
                  </a:lnTo>
                  <a:lnTo>
                    <a:pt x="1057275" y="45593"/>
                  </a:lnTo>
                  <a:lnTo>
                    <a:pt x="1015365" y="65151"/>
                  </a:lnTo>
                  <a:lnTo>
                    <a:pt x="975614" y="88392"/>
                  </a:lnTo>
                  <a:lnTo>
                    <a:pt x="938149" y="115189"/>
                  </a:lnTo>
                  <a:lnTo>
                    <a:pt x="903224" y="145161"/>
                  </a:lnTo>
                  <a:lnTo>
                    <a:pt x="871093" y="178308"/>
                  </a:lnTo>
                  <a:lnTo>
                    <a:pt x="842010" y="214376"/>
                  </a:lnTo>
                  <a:lnTo>
                    <a:pt x="815975" y="252984"/>
                  </a:lnTo>
                  <a:lnTo>
                    <a:pt x="793369" y="294005"/>
                  </a:lnTo>
                  <a:lnTo>
                    <a:pt x="774446" y="337185"/>
                  </a:lnTo>
                  <a:lnTo>
                    <a:pt x="759206" y="382397"/>
                  </a:lnTo>
                  <a:lnTo>
                    <a:pt x="748157" y="429260"/>
                  </a:lnTo>
                  <a:lnTo>
                    <a:pt x="741172" y="477774"/>
                  </a:lnTo>
                  <a:lnTo>
                    <a:pt x="738759" y="527558"/>
                  </a:lnTo>
                  <a:lnTo>
                    <a:pt x="738378" y="747141"/>
                  </a:lnTo>
                  <a:lnTo>
                    <a:pt x="55626" y="714502"/>
                  </a:lnTo>
                  <a:lnTo>
                    <a:pt x="14097" y="732028"/>
                  </a:lnTo>
                  <a:lnTo>
                    <a:pt x="0" y="769112"/>
                  </a:lnTo>
                  <a:lnTo>
                    <a:pt x="762" y="778764"/>
                  </a:lnTo>
                  <a:lnTo>
                    <a:pt x="3302" y="788162"/>
                  </a:lnTo>
                  <a:lnTo>
                    <a:pt x="7366" y="796925"/>
                  </a:lnTo>
                  <a:lnTo>
                    <a:pt x="13081" y="805053"/>
                  </a:lnTo>
                  <a:lnTo>
                    <a:pt x="736219" y="1655572"/>
                  </a:lnTo>
                  <a:lnTo>
                    <a:pt x="732790" y="2980055"/>
                  </a:lnTo>
                  <a:lnTo>
                    <a:pt x="734949" y="3029851"/>
                  </a:lnTo>
                  <a:lnTo>
                    <a:pt x="741553" y="3078315"/>
                  </a:lnTo>
                  <a:lnTo>
                    <a:pt x="752475" y="3125216"/>
                  </a:lnTo>
                  <a:lnTo>
                    <a:pt x="767461" y="3170364"/>
                  </a:lnTo>
                  <a:lnTo>
                    <a:pt x="786257" y="3213519"/>
                  </a:lnTo>
                  <a:lnTo>
                    <a:pt x="808609" y="3254464"/>
                  </a:lnTo>
                  <a:lnTo>
                    <a:pt x="834390" y="3292995"/>
                  </a:lnTo>
                  <a:lnTo>
                    <a:pt x="863473" y="3328886"/>
                  </a:lnTo>
                  <a:lnTo>
                    <a:pt x="895477" y="3361918"/>
                  </a:lnTo>
                  <a:lnTo>
                    <a:pt x="930275" y="3391878"/>
                  </a:lnTo>
                  <a:lnTo>
                    <a:pt x="967613" y="3418535"/>
                  </a:lnTo>
                  <a:lnTo>
                    <a:pt x="1007237" y="3441674"/>
                  </a:lnTo>
                  <a:lnTo>
                    <a:pt x="1049020" y="3461080"/>
                  </a:lnTo>
                  <a:lnTo>
                    <a:pt x="1092835" y="3476548"/>
                  </a:lnTo>
                  <a:lnTo>
                    <a:pt x="1138301" y="3487839"/>
                  </a:lnTo>
                  <a:lnTo>
                    <a:pt x="1185291" y="3494748"/>
                  </a:lnTo>
                  <a:lnTo>
                    <a:pt x="1233551" y="3497046"/>
                  </a:lnTo>
                  <a:lnTo>
                    <a:pt x="6234430" y="3487991"/>
                  </a:lnTo>
                  <a:lnTo>
                    <a:pt x="6282690" y="3485540"/>
                  </a:lnTo>
                  <a:lnTo>
                    <a:pt x="6329680" y="3478492"/>
                  </a:lnTo>
                  <a:lnTo>
                    <a:pt x="6375146" y="3467062"/>
                  </a:lnTo>
                  <a:lnTo>
                    <a:pt x="6418961" y="3451466"/>
                  </a:lnTo>
                  <a:lnTo>
                    <a:pt x="6460871" y="3431921"/>
                  </a:lnTo>
                  <a:lnTo>
                    <a:pt x="6500749" y="3408654"/>
                  </a:lnTo>
                  <a:lnTo>
                    <a:pt x="6573012" y="3351834"/>
                  </a:lnTo>
                  <a:lnTo>
                    <a:pt x="6605270" y="3318700"/>
                  </a:lnTo>
                  <a:lnTo>
                    <a:pt x="6634353" y="3282721"/>
                  </a:lnTo>
                  <a:lnTo>
                    <a:pt x="6660388" y="3244113"/>
                  </a:lnTo>
                  <a:lnTo>
                    <a:pt x="6682994" y="3203092"/>
                  </a:lnTo>
                  <a:lnTo>
                    <a:pt x="6701917" y="3159874"/>
                  </a:lnTo>
                  <a:lnTo>
                    <a:pt x="6717157" y="3114687"/>
                  </a:lnTo>
                  <a:lnTo>
                    <a:pt x="6728206" y="3067748"/>
                  </a:lnTo>
                  <a:lnTo>
                    <a:pt x="6735064" y="3019272"/>
                  </a:lnTo>
                  <a:lnTo>
                    <a:pt x="6737477" y="2969476"/>
                  </a:lnTo>
                  <a:lnTo>
                    <a:pt x="6743573" y="5170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51732" y="3136391"/>
              <a:ext cx="6743700" cy="3497579"/>
            </a:xfrm>
            <a:custGeom>
              <a:avLst/>
              <a:gdLst/>
              <a:ahLst/>
              <a:cxnLst/>
              <a:rect l="l" t="t" r="r" b="b"/>
              <a:pathLst>
                <a:path w="6743700" h="3497579">
                  <a:moveTo>
                    <a:pt x="6743573" y="517017"/>
                  </a:moveTo>
                  <a:lnTo>
                    <a:pt x="6741414" y="467233"/>
                  </a:lnTo>
                  <a:lnTo>
                    <a:pt x="6734810" y="418719"/>
                  </a:lnTo>
                  <a:lnTo>
                    <a:pt x="6723888" y="371856"/>
                  </a:lnTo>
                  <a:lnTo>
                    <a:pt x="6708902" y="326644"/>
                  </a:lnTo>
                  <a:lnTo>
                    <a:pt x="6704457" y="316471"/>
                  </a:lnTo>
                  <a:lnTo>
                    <a:pt x="6704457" y="517017"/>
                  </a:lnTo>
                  <a:lnTo>
                    <a:pt x="6698361" y="2969641"/>
                  </a:lnTo>
                  <a:lnTo>
                    <a:pt x="6695059" y="3014980"/>
                  </a:lnTo>
                  <a:lnTo>
                    <a:pt x="6685788" y="3060560"/>
                  </a:lnTo>
                  <a:lnTo>
                    <a:pt x="6670929" y="3105848"/>
                  </a:lnTo>
                  <a:lnTo>
                    <a:pt x="6650990" y="3150387"/>
                  </a:lnTo>
                  <a:lnTo>
                    <a:pt x="6626479" y="3193656"/>
                  </a:lnTo>
                  <a:lnTo>
                    <a:pt x="6597777" y="3235172"/>
                  </a:lnTo>
                  <a:lnTo>
                    <a:pt x="6565519" y="3274415"/>
                  </a:lnTo>
                  <a:lnTo>
                    <a:pt x="6530213" y="3310928"/>
                  </a:lnTo>
                  <a:lnTo>
                    <a:pt x="6492113" y="3344176"/>
                  </a:lnTo>
                  <a:lnTo>
                    <a:pt x="6451854" y="3373691"/>
                  </a:lnTo>
                  <a:lnTo>
                    <a:pt x="6409944" y="3398964"/>
                  </a:lnTo>
                  <a:lnTo>
                    <a:pt x="6366764" y="3419500"/>
                  </a:lnTo>
                  <a:lnTo>
                    <a:pt x="6322822" y="3434804"/>
                  </a:lnTo>
                  <a:lnTo>
                    <a:pt x="6278626" y="3444367"/>
                  </a:lnTo>
                  <a:lnTo>
                    <a:pt x="6234684" y="3447719"/>
                  </a:lnTo>
                  <a:lnTo>
                    <a:pt x="1233805" y="3456775"/>
                  </a:lnTo>
                  <a:lnTo>
                    <a:pt x="1189863" y="3453561"/>
                  </a:lnTo>
                  <a:lnTo>
                    <a:pt x="1145667" y="3444113"/>
                  </a:lnTo>
                  <a:lnTo>
                    <a:pt x="1101852" y="3428936"/>
                  </a:lnTo>
                  <a:lnTo>
                    <a:pt x="1058672" y="3408515"/>
                  </a:lnTo>
                  <a:lnTo>
                    <a:pt x="1016762" y="3383356"/>
                  </a:lnTo>
                  <a:lnTo>
                    <a:pt x="976630" y="3353943"/>
                  </a:lnTo>
                  <a:lnTo>
                    <a:pt x="938784" y="3320783"/>
                  </a:lnTo>
                  <a:lnTo>
                    <a:pt x="903478" y="3284372"/>
                  </a:lnTo>
                  <a:lnTo>
                    <a:pt x="871347" y="3245193"/>
                  </a:lnTo>
                  <a:lnTo>
                    <a:pt x="842899" y="3203752"/>
                  </a:lnTo>
                  <a:lnTo>
                    <a:pt x="818515" y="3160534"/>
                  </a:lnTo>
                  <a:lnTo>
                    <a:pt x="798830" y="3116046"/>
                  </a:lnTo>
                  <a:lnTo>
                    <a:pt x="784098" y="3070783"/>
                  </a:lnTo>
                  <a:lnTo>
                    <a:pt x="774954" y="3025241"/>
                  </a:lnTo>
                  <a:lnTo>
                    <a:pt x="771906" y="2980055"/>
                  </a:lnTo>
                  <a:lnTo>
                    <a:pt x="775462" y="1634871"/>
                  </a:lnTo>
                  <a:lnTo>
                    <a:pt x="774573" y="1625092"/>
                  </a:lnTo>
                  <a:lnTo>
                    <a:pt x="772160" y="1615694"/>
                  </a:lnTo>
                  <a:lnTo>
                    <a:pt x="767969" y="1606804"/>
                  </a:lnTo>
                  <a:lnTo>
                    <a:pt x="762381" y="1598930"/>
                  </a:lnTo>
                  <a:lnTo>
                    <a:pt x="41529" y="760603"/>
                  </a:lnTo>
                  <a:lnTo>
                    <a:pt x="721741" y="789940"/>
                  </a:lnTo>
                  <a:lnTo>
                    <a:pt x="760857" y="774954"/>
                  </a:lnTo>
                  <a:lnTo>
                    <a:pt x="771017" y="760603"/>
                  </a:lnTo>
                  <a:lnTo>
                    <a:pt x="773049" y="756920"/>
                  </a:lnTo>
                  <a:lnTo>
                    <a:pt x="775970" y="747141"/>
                  </a:lnTo>
                  <a:lnTo>
                    <a:pt x="776224" y="746379"/>
                  </a:lnTo>
                  <a:lnTo>
                    <a:pt x="777367" y="735457"/>
                  </a:lnTo>
                  <a:lnTo>
                    <a:pt x="778002" y="527431"/>
                  </a:lnTo>
                  <a:lnTo>
                    <a:pt x="781304" y="482092"/>
                  </a:lnTo>
                  <a:lnTo>
                    <a:pt x="790575" y="436499"/>
                  </a:lnTo>
                  <a:lnTo>
                    <a:pt x="805434" y="391160"/>
                  </a:lnTo>
                  <a:lnTo>
                    <a:pt x="825373" y="346710"/>
                  </a:lnTo>
                  <a:lnTo>
                    <a:pt x="849884" y="303403"/>
                  </a:lnTo>
                  <a:lnTo>
                    <a:pt x="878459" y="261874"/>
                  </a:lnTo>
                  <a:lnTo>
                    <a:pt x="910717" y="222631"/>
                  </a:lnTo>
                  <a:lnTo>
                    <a:pt x="946150" y="186182"/>
                  </a:lnTo>
                  <a:lnTo>
                    <a:pt x="984250" y="152908"/>
                  </a:lnTo>
                  <a:lnTo>
                    <a:pt x="1024509" y="123317"/>
                  </a:lnTo>
                  <a:lnTo>
                    <a:pt x="1066419" y="98044"/>
                  </a:lnTo>
                  <a:lnTo>
                    <a:pt x="1109599" y="77597"/>
                  </a:lnTo>
                  <a:lnTo>
                    <a:pt x="1153541" y="62230"/>
                  </a:lnTo>
                  <a:lnTo>
                    <a:pt x="1197737" y="52705"/>
                  </a:lnTo>
                  <a:lnTo>
                    <a:pt x="1241679" y="49276"/>
                  </a:lnTo>
                  <a:lnTo>
                    <a:pt x="6247104" y="40589"/>
                  </a:lnTo>
                  <a:lnTo>
                    <a:pt x="6286500" y="43434"/>
                  </a:lnTo>
                  <a:lnTo>
                    <a:pt x="6330696" y="52959"/>
                  </a:lnTo>
                  <a:lnTo>
                    <a:pt x="6374511" y="68072"/>
                  </a:lnTo>
                  <a:lnTo>
                    <a:pt x="6417691" y="88519"/>
                  </a:lnTo>
                  <a:lnTo>
                    <a:pt x="6459474" y="113665"/>
                  </a:lnTo>
                  <a:lnTo>
                    <a:pt x="6499733" y="143129"/>
                  </a:lnTo>
                  <a:lnTo>
                    <a:pt x="6537579" y="176276"/>
                  </a:lnTo>
                  <a:lnTo>
                    <a:pt x="6572885" y="212725"/>
                  </a:lnTo>
                  <a:lnTo>
                    <a:pt x="6605016" y="251841"/>
                  </a:lnTo>
                  <a:lnTo>
                    <a:pt x="6633464" y="293370"/>
                  </a:lnTo>
                  <a:lnTo>
                    <a:pt x="6657848" y="336550"/>
                  </a:lnTo>
                  <a:lnTo>
                    <a:pt x="6677533" y="381000"/>
                  </a:lnTo>
                  <a:lnTo>
                    <a:pt x="6692265" y="426339"/>
                  </a:lnTo>
                  <a:lnTo>
                    <a:pt x="6701409" y="471805"/>
                  </a:lnTo>
                  <a:lnTo>
                    <a:pt x="6704457" y="517017"/>
                  </a:lnTo>
                  <a:lnTo>
                    <a:pt x="6704457" y="316471"/>
                  </a:lnTo>
                  <a:lnTo>
                    <a:pt x="6667754" y="242570"/>
                  </a:lnTo>
                  <a:lnTo>
                    <a:pt x="6641846" y="204089"/>
                  </a:lnTo>
                  <a:lnTo>
                    <a:pt x="6612890" y="168148"/>
                  </a:lnTo>
                  <a:lnTo>
                    <a:pt x="6580886" y="135128"/>
                  </a:lnTo>
                  <a:lnTo>
                    <a:pt x="6546088" y="105156"/>
                  </a:lnTo>
                  <a:lnTo>
                    <a:pt x="6508750" y="78486"/>
                  </a:lnTo>
                  <a:lnTo>
                    <a:pt x="6469126" y="55372"/>
                  </a:lnTo>
                  <a:lnTo>
                    <a:pt x="6436614" y="40259"/>
                  </a:lnTo>
                  <a:lnTo>
                    <a:pt x="6427343" y="35941"/>
                  </a:lnTo>
                  <a:lnTo>
                    <a:pt x="6383528" y="20447"/>
                  </a:lnTo>
                  <a:lnTo>
                    <a:pt x="6338062" y="9144"/>
                  </a:lnTo>
                  <a:lnTo>
                    <a:pt x="6291072" y="2286"/>
                  </a:lnTo>
                  <a:lnTo>
                    <a:pt x="6242812" y="0"/>
                  </a:lnTo>
                  <a:lnTo>
                    <a:pt x="1241933" y="9017"/>
                  </a:lnTo>
                  <a:lnTo>
                    <a:pt x="1193673" y="11557"/>
                  </a:lnTo>
                  <a:lnTo>
                    <a:pt x="1146683" y="18542"/>
                  </a:lnTo>
                  <a:lnTo>
                    <a:pt x="1101090" y="29972"/>
                  </a:lnTo>
                  <a:lnTo>
                    <a:pt x="1057275" y="45593"/>
                  </a:lnTo>
                  <a:lnTo>
                    <a:pt x="1015365" y="65151"/>
                  </a:lnTo>
                  <a:lnTo>
                    <a:pt x="975614" y="88392"/>
                  </a:lnTo>
                  <a:lnTo>
                    <a:pt x="938149" y="115189"/>
                  </a:lnTo>
                  <a:lnTo>
                    <a:pt x="903224" y="145161"/>
                  </a:lnTo>
                  <a:lnTo>
                    <a:pt x="871093" y="178308"/>
                  </a:lnTo>
                  <a:lnTo>
                    <a:pt x="842010" y="214376"/>
                  </a:lnTo>
                  <a:lnTo>
                    <a:pt x="815975" y="252984"/>
                  </a:lnTo>
                  <a:lnTo>
                    <a:pt x="793369" y="294005"/>
                  </a:lnTo>
                  <a:lnTo>
                    <a:pt x="774446" y="337185"/>
                  </a:lnTo>
                  <a:lnTo>
                    <a:pt x="759206" y="382397"/>
                  </a:lnTo>
                  <a:lnTo>
                    <a:pt x="748157" y="429260"/>
                  </a:lnTo>
                  <a:lnTo>
                    <a:pt x="741172" y="477774"/>
                  </a:lnTo>
                  <a:lnTo>
                    <a:pt x="738759" y="527558"/>
                  </a:lnTo>
                  <a:lnTo>
                    <a:pt x="738378" y="747141"/>
                  </a:lnTo>
                  <a:lnTo>
                    <a:pt x="55626" y="714502"/>
                  </a:lnTo>
                  <a:lnTo>
                    <a:pt x="14097" y="732028"/>
                  </a:lnTo>
                  <a:lnTo>
                    <a:pt x="0" y="769112"/>
                  </a:lnTo>
                  <a:lnTo>
                    <a:pt x="762" y="778764"/>
                  </a:lnTo>
                  <a:lnTo>
                    <a:pt x="3302" y="788162"/>
                  </a:lnTo>
                  <a:lnTo>
                    <a:pt x="7366" y="796925"/>
                  </a:lnTo>
                  <a:lnTo>
                    <a:pt x="13081" y="805053"/>
                  </a:lnTo>
                  <a:lnTo>
                    <a:pt x="736219" y="1655572"/>
                  </a:lnTo>
                  <a:lnTo>
                    <a:pt x="732790" y="2980055"/>
                  </a:lnTo>
                  <a:lnTo>
                    <a:pt x="734949" y="3029851"/>
                  </a:lnTo>
                  <a:lnTo>
                    <a:pt x="741553" y="3078315"/>
                  </a:lnTo>
                  <a:lnTo>
                    <a:pt x="752475" y="3125216"/>
                  </a:lnTo>
                  <a:lnTo>
                    <a:pt x="767461" y="3170364"/>
                  </a:lnTo>
                  <a:lnTo>
                    <a:pt x="786257" y="3213519"/>
                  </a:lnTo>
                  <a:lnTo>
                    <a:pt x="808609" y="3254464"/>
                  </a:lnTo>
                  <a:lnTo>
                    <a:pt x="834390" y="3292995"/>
                  </a:lnTo>
                  <a:lnTo>
                    <a:pt x="863473" y="3328886"/>
                  </a:lnTo>
                  <a:lnTo>
                    <a:pt x="895477" y="3361918"/>
                  </a:lnTo>
                  <a:lnTo>
                    <a:pt x="930275" y="3391878"/>
                  </a:lnTo>
                  <a:lnTo>
                    <a:pt x="967613" y="3418535"/>
                  </a:lnTo>
                  <a:lnTo>
                    <a:pt x="1007237" y="3441674"/>
                  </a:lnTo>
                  <a:lnTo>
                    <a:pt x="1049020" y="3461080"/>
                  </a:lnTo>
                  <a:lnTo>
                    <a:pt x="1092835" y="3476548"/>
                  </a:lnTo>
                  <a:lnTo>
                    <a:pt x="1138301" y="3487839"/>
                  </a:lnTo>
                  <a:lnTo>
                    <a:pt x="1185291" y="3494748"/>
                  </a:lnTo>
                  <a:lnTo>
                    <a:pt x="1233551" y="3497046"/>
                  </a:lnTo>
                  <a:lnTo>
                    <a:pt x="6234430" y="3487991"/>
                  </a:lnTo>
                  <a:lnTo>
                    <a:pt x="6282690" y="3485540"/>
                  </a:lnTo>
                  <a:lnTo>
                    <a:pt x="6329680" y="3478492"/>
                  </a:lnTo>
                  <a:lnTo>
                    <a:pt x="6375146" y="3467062"/>
                  </a:lnTo>
                  <a:lnTo>
                    <a:pt x="6460871" y="3431921"/>
                  </a:lnTo>
                  <a:lnTo>
                    <a:pt x="6500749" y="3408654"/>
                  </a:lnTo>
                  <a:lnTo>
                    <a:pt x="6538214" y="3381883"/>
                  </a:lnTo>
                  <a:lnTo>
                    <a:pt x="6573012" y="3351834"/>
                  </a:lnTo>
                  <a:lnTo>
                    <a:pt x="6605270" y="3318700"/>
                  </a:lnTo>
                  <a:lnTo>
                    <a:pt x="6634353" y="3282721"/>
                  </a:lnTo>
                  <a:lnTo>
                    <a:pt x="6660388" y="3244113"/>
                  </a:lnTo>
                  <a:lnTo>
                    <a:pt x="6682994" y="3203092"/>
                  </a:lnTo>
                  <a:lnTo>
                    <a:pt x="6701917" y="3159874"/>
                  </a:lnTo>
                  <a:lnTo>
                    <a:pt x="6717157" y="3114687"/>
                  </a:lnTo>
                  <a:lnTo>
                    <a:pt x="6728206" y="3067748"/>
                  </a:lnTo>
                  <a:lnTo>
                    <a:pt x="6735064" y="3019272"/>
                  </a:lnTo>
                  <a:lnTo>
                    <a:pt x="6737477" y="2969476"/>
                  </a:lnTo>
                  <a:lnTo>
                    <a:pt x="6743573" y="517017"/>
                  </a:lnTo>
                  <a:close/>
                </a:path>
              </a:pathLst>
            </a:custGeom>
            <a:solidFill>
              <a:srgbClr val="B7BA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98261" y="3418332"/>
              <a:ext cx="1157135" cy="27127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22034" y="3418332"/>
              <a:ext cx="1180401" cy="27127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04073" y="3418332"/>
              <a:ext cx="109727" cy="2712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2386" y="3418332"/>
              <a:ext cx="333755" cy="26822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07958" y="3418332"/>
              <a:ext cx="827316" cy="26822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93403" y="3418332"/>
              <a:ext cx="345185" cy="26822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86595" y="3418332"/>
              <a:ext cx="1012875" cy="26822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8261" y="3659123"/>
              <a:ext cx="1385315" cy="2682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7190" y="3659123"/>
              <a:ext cx="1002449" cy="2682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84261" y="3659123"/>
              <a:ext cx="1387221" cy="2682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27286" y="3659123"/>
              <a:ext cx="237744" cy="2682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01022" y="3659123"/>
              <a:ext cx="1134872" cy="2682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77220" y="3659123"/>
              <a:ext cx="345185" cy="2682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8261" y="3899916"/>
              <a:ext cx="365760" cy="26822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24398" y="3899916"/>
              <a:ext cx="623620" cy="268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98945" y="3899916"/>
              <a:ext cx="999553" cy="2682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87437" y="3899916"/>
              <a:ext cx="109727" cy="2682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41973" y="4197095"/>
              <a:ext cx="879563" cy="2499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51217" y="4197095"/>
              <a:ext cx="320040" cy="2499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07249" y="4197095"/>
              <a:ext cx="845591" cy="24993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41973" y="4475988"/>
              <a:ext cx="879563" cy="2499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51217" y="4475988"/>
              <a:ext cx="320040" cy="2499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07249" y="4475988"/>
              <a:ext cx="638619" cy="24993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41973" y="4754575"/>
              <a:ext cx="879563" cy="25024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51217" y="4754575"/>
              <a:ext cx="320040" cy="2502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13345" y="4754575"/>
              <a:ext cx="1032992" cy="250240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5842761" y="4136542"/>
            <a:ext cx="99695" cy="11430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5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5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5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50" spc="-50" dirty="0">
                <a:solidFill>
                  <a:srgbClr val="5D6061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100828" y="3500628"/>
            <a:ext cx="5521325" cy="2827655"/>
            <a:chOff x="5100828" y="3500628"/>
            <a:chExt cx="5521325" cy="2827655"/>
          </a:xfrm>
        </p:grpSpPr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41974" y="5035550"/>
              <a:ext cx="879563" cy="24993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51218" y="5035550"/>
              <a:ext cx="1346200" cy="24993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8262" y="5576621"/>
              <a:ext cx="1706117" cy="27127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53326" y="5576621"/>
              <a:ext cx="1288796" cy="2712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34807" y="5576621"/>
              <a:ext cx="868984" cy="2712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41003" y="5576621"/>
              <a:ext cx="345185" cy="2682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335135" y="5576621"/>
              <a:ext cx="1286510" cy="2682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98262" y="5818937"/>
              <a:ext cx="666750" cy="26822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634" y="5818937"/>
              <a:ext cx="2320137" cy="26822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26831" y="5818937"/>
              <a:ext cx="1887931" cy="26822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44277" y="5818937"/>
              <a:ext cx="244601" cy="2682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398262" y="6059728"/>
              <a:ext cx="1093012" cy="26852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42202" y="6059728"/>
              <a:ext cx="347472" cy="26852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25666" y="6059728"/>
              <a:ext cx="365759" cy="26852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51802" y="6059728"/>
              <a:ext cx="625449" cy="26852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23302" y="6059728"/>
              <a:ext cx="210921" cy="26852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782179" y="6059728"/>
              <a:ext cx="365759" cy="26852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108315" y="6059728"/>
              <a:ext cx="469392" cy="26852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13699" y="6059728"/>
              <a:ext cx="1047750" cy="26852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466199" y="6059728"/>
              <a:ext cx="109727" cy="26852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00828" y="3500628"/>
              <a:ext cx="178308" cy="17983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109972" y="5615940"/>
              <a:ext cx="178308" cy="179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2133600"/>
            <a:ext cx="6027420" cy="4225925"/>
            <a:chOff x="77723" y="2133600"/>
            <a:chExt cx="6027420" cy="4225925"/>
          </a:xfrm>
        </p:grpSpPr>
        <p:sp>
          <p:nvSpPr>
            <p:cNvPr id="3" name="object 3"/>
            <p:cNvSpPr/>
            <p:nvPr/>
          </p:nvSpPr>
          <p:spPr>
            <a:xfrm>
              <a:off x="86867" y="2142744"/>
              <a:ext cx="6009005" cy="4207510"/>
            </a:xfrm>
            <a:custGeom>
              <a:avLst/>
              <a:gdLst/>
              <a:ahLst/>
              <a:cxnLst/>
              <a:rect l="l" t="t" r="r" b="b"/>
              <a:pathLst>
                <a:path w="6009005" h="4207510">
                  <a:moveTo>
                    <a:pt x="5879338" y="0"/>
                  </a:moveTo>
                  <a:lnTo>
                    <a:pt x="129273" y="0"/>
                  </a:lnTo>
                  <a:lnTo>
                    <a:pt x="79070" y="9525"/>
                  </a:lnTo>
                  <a:lnTo>
                    <a:pt x="37969" y="35432"/>
                  </a:lnTo>
                  <a:lnTo>
                    <a:pt x="10198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10198" y="4133507"/>
                  </a:lnTo>
                  <a:lnTo>
                    <a:pt x="37969" y="4171861"/>
                  </a:lnTo>
                  <a:lnTo>
                    <a:pt x="79070" y="4197781"/>
                  </a:lnTo>
                  <a:lnTo>
                    <a:pt x="129273" y="4207294"/>
                  </a:lnTo>
                  <a:lnTo>
                    <a:pt x="5879338" y="4207294"/>
                  </a:lnTo>
                  <a:lnTo>
                    <a:pt x="5929503" y="4197781"/>
                  </a:lnTo>
                  <a:lnTo>
                    <a:pt x="5970651" y="4171861"/>
                  </a:lnTo>
                  <a:lnTo>
                    <a:pt x="5998337" y="4133507"/>
                  </a:lnTo>
                  <a:lnTo>
                    <a:pt x="6008624" y="4086682"/>
                  </a:lnTo>
                  <a:lnTo>
                    <a:pt x="6008624" y="120650"/>
                  </a:lnTo>
                  <a:lnTo>
                    <a:pt x="5998337" y="73786"/>
                  </a:lnTo>
                  <a:lnTo>
                    <a:pt x="5970651" y="35432"/>
                  </a:lnTo>
                  <a:lnTo>
                    <a:pt x="5929503" y="9525"/>
                  </a:lnTo>
                  <a:lnTo>
                    <a:pt x="5879338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2142744"/>
              <a:ext cx="6009005" cy="4207510"/>
            </a:xfrm>
            <a:custGeom>
              <a:avLst/>
              <a:gdLst/>
              <a:ahLst/>
              <a:cxnLst/>
              <a:rect l="l" t="t" r="r" b="b"/>
              <a:pathLst>
                <a:path w="6009005" h="4207510">
                  <a:moveTo>
                    <a:pt x="5879338" y="4207294"/>
                  </a:moveTo>
                  <a:lnTo>
                    <a:pt x="129273" y="4207294"/>
                  </a:lnTo>
                  <a:lnTo>
                    <a:pt x="79070" y="4197781"/>
                  </a:lnTo>
                  <a:lnTo>
                    <a:pt x="37969" y="4171861"/>
                  </a:lnTo>
                  <a:lnTo>
                    <a:pt x="10198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10198" y="73786"/>
                  </a:lnTo>
                  <a:lnTo>
                    <a:pt x="37969" y="35432"/>
                  </a:lnTo>
                  <a:lnTo>
                    <a:pt x="79070" y="9525"/>
                  </a:lnTo>
                  <a:lnTo>
                    <a:pt x="129273" y="0"/>
                  </a:lnTo>
                  <a:lnTo>
                    <a:pt x="5879338" y="0"/>
                  </a:lnTo>
                  <a:lnTo>
                    <a:pt x="5929503" y="9525"/>
                  </a:lnTo>
                  <a:lnTo>
                    <a:pt x="5970651" y="35432"/>
                  </a:lnTo>
                  <a:lnTo>
                    <a:pt x="5998337" y="73786"/>
                  </a:lnTo>
                  <a:lnTo>
                    <a:pt x="6008624" y="120650"/>
                  </a:lnTo>
                  <a:lnTo>
                    <a:pt x="6008624" y="4086682"/>
                  </a:lnTo>
                  <a:lnTo>
                    <a:pt x="5998337" y="4133507"/>
                  </a:lnTo>
                  <a:lnTo>
                    <a:pt x="5970651" y="4171861"/>
                  </a:lnTo>
                  <a:lnTo>
                    <a:pt x="5929503" y="4197781"/>
                  </a:lnTo>
                  <a:lnTo>
                    <a:pt x="5879338" y="420729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067" y="2875787"/>
              <a:ext cx="5800725" cy="3253740"/>
            </a:xfrm>
            <a:custGeom>
              <a:avLst/>
              <a:gdLst/>
              <a:ahLst/>
              <a:cxnLst/>
              <a:rect l="l" t="t" r="r" b="b"/>
              <a:pathLst>
                <a:path w="5800725" h="3253740">
                  <a:moveTo>
                    <a:pt x="5725922" y="0"/>
                  </a:moveTo>
                  <a:lnTo>
                    <a:pt x="74447" y="0"/>
                  </a:lnTo>
                  <a:lnTo>
                    <a:pt x="45466" y="5841"/>
                  </a:lnTo>
                  <a:lnTo>
                    <a:pt x="21802" y="21780"/>
                  </a:lnTo>
                  <a:lnTo>
                    <a:pt x="5849" y="45434"/>
                  </a:lnTo>
                  <a:lnTo>
                    <a:pt x="0" y="74422"/>
                  </a:lnTo>
                  <a:lnTo>
                    <a:pt x="0" y="3179292"/>
                  </a:lnTo>
                  <a:lnTo>
                    <a:pt x="5849" y="3208273"/>
                  </a:lnTo>
                  <a:lnTo>
                    <a:pt x="21802" y="3231937"/>
                  </a:lnTo>
                  <a:lnTo>
                    <a:pt x="45466" y="3247890"/>
                  </a:lnTo>
                  <a:lnTo>
                    <a:pt x="74447" y="3253740"/>
                  </a:lnTo>
                  <a:lnTo>
                    <a:pt x="5725922" y="3253740"/>
                  </a:lnTo>
                  <a:lnTo>
                    <a:pt x="5754909" y="3247890"/>
                  </a:lnTo>
                  <a:lnTo>
                    <a:pt x="5778563" y="3231937"/>
                  </a:lnTo>
                  <a:lnTo>
                    <a:pt x="5794502" y="3208273"/>
                  </a:lnTo>
                  <a:lnTo>
                    <a:pt x="5800344" y="3179292"/>
                  </a:lnTo>
                  <a:lnTo>
                    <a:pt x="5800344" y="74422"/>
                  </a:lnTo>
                  <a:lnTo>
                    <a:pt x="5794502" y="45434"/>
                  </a:lnTo>
                  <a:lnTo>
                    <a:pt x="5778563" y="21780"/>
                  </a:lnTo>
                  <a:lnTo>
                    <a:pt x="5754909" y="5841"/>
                  </a:lnTo>
                  <a:lnTo>
                    <a:pt x="5725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3067" y="2875787"/>
              <a:ext cx="5800725" cy="3253740"/>
            </a:xfrm>
            <a:custGeom>
              <a:avLst/>
              <a:gdLst/>
              <a:ahLst/>
              <a:cxnLst/>
              <a:rect l="l" t="t" r="r" b="b"/>
              <a:pathLst>
                <a:path w="5800725" h="3253740">
                  <a:moveTo>
                    <a:pt x="0" y="74422"/>
                  </a:moveTo>
                  <a:lnTo>
                    <a:pt x="5849" y="45434"/>
                  </a:lnTo>
                  <a:lnTo>
                    <a:pt x="21802" y="21780"/>
                  </a:lnTo>
                  <a:lnTo>
                    <a:pt x="45466" y="5841"/>
                  </a:lnTo>
                  <a:lnTo>
                    <a:pt x="74447" y="0"/>
                  </a:lnTo>
                  <a:lnTo>
                    <a:pt x="5725922" y="0"/>
                  </a:lnTo>
                  <a:lnTo>
                    <a:pt x="5754909" y="5841"/>
                  </a:lnTo>
                  <a:lnTo>
                    <a:pt x="5778563" y="21780"/>
                  </a:lnTo>
                  <a:lnTo>
                    <a:pt x="5794502" y="45434"/>
                  </a:lnTo>
                  <a:lnTo>
                    <a:pt x="5800344" y="74422"/>
                  </a:lnTo>
                  <a:lnTo>
                    <a:pt x="5800344" y="3179292"/>
                  </a:lnTo>
                  <a:lnTo>
                    <a:pt x="5794502" y="3208273"/>
                  </a:lnTo>
                  <a:lnTo>
                    <a:pt x="5778563" y="3231937"/>
                  </a:lnTo>
                  <a:lnTo>
                    <a:pt x="5754909" y="3247890"/>
                  </a:lnTo>
                  <a:lnTo>
                    <a:pt x="5725922" y="3253740"/>
                  </a:lnTo>
                  <a:lnTo>
                    <a:pt x="74447" y="3253740"/>
                  </a:lnTo>
                  <a:lnTo>
                    <a:pt x="45466" y="3247890"/>
                  </a:lnTo>
                  <a:lnTo>
                    <a:pt x="21802" y="3231937"/>
                  </a:lnTo>
                  <a:lnTo>
                    <a:pt x="5849" y="3208273"/>
                  </a:lnTo>
                  <a:lnTo>
                    <a:pt x="0" y="3179292"/>
                  </a:lnTo>
                  <a:lnTo>
                    <a:pt x="0" y="74422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8" y="3343655"/>
              <a:ext cx="5759196" cy="254660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0" y="728472"/>
            <a:ext cx="11582400" cy="495300"/>
            <a:chOff x="0" y="728472"/>
            <a:chExt cx="11582400" cy="495300"/>
          </a:xfrm>
        </p:grpSpPr>
        <p:sp>
          <p:nvSpPr>
            <p:cNvPr id="28" name="object 28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335" y="894334"/>
              <a:ext cx="2077212" cy="2560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301740" y="2133600"/>
            <a:ext cx="5805170" cy="4225925"/>
            <a:chOff x="6301740" y="2133600"/>
            <a:chExt cx="5805170" cy="4225925"/>
          </a:xfrm>
        </p:grpSpPr>
        <p:sp>
          <p:nvSpPr>
            <p:cNvPr id="37" name="object 37"/>
            <p:cNvSpPr/>
            <p:nvPr/>
          </p:nvSpPr>
          <p:spPr>
            <a:xfrm>
              <a:off x="6310884" y="2142744"/>
              <a:ext cx="5751195" cy="4207510"/>
            </a:xfrm>
            <a:custGeom>
              <a:avLst/>
              <a:gdLst/>
              <a:ahLst/>
              <a:cxnLst/>
              <a:rect l="l" t="t" r="r" b="b"/>
              <a:pathLst>
                <a:path w="5751195" h="4207510">
                  <a:moveTo>
                    <a:pt x="5627370" y="0"/>
                  </a:moveTo>
                  <a:lnTo>
                    <a:pt x="123698" y="0"/>
                  </a:lnTo>
                  <a:lnTo>
                    <a:pt x="75691" y="9525"/>
                  </a:lnTo>
                  <a:lnTo>
                    <a:pt x="36321" y="35432"/>
                  </a:lnTo>
                  <a:lnTo>
                    <a:pt x="9778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778" y="4133507"/>
                  </a:lnTo>
                  <a:lnTo>
                    <a:pt x="36321" y="4171861"/>
                  </a:lnTo>
                  <a:lnTo>
                    <a:pt x="75691" y="4197781"/>
                  </a:lnTo>
                  <a:lnTo>
                    <a:pt x="123698" y="4207294"/>
                  </a:lnTo>
                  <a:lnTo>
                    <a:pt x="5627370" y="4207294"/>
                  </a:lnTo>
                  <a:lnTo>
                    <a:pt x="5675375" y="4197781"/>
                  </a:lnTo>
                  <a:lnTo>
                    <a:pt x="5714745" y="4171861"/>
                  </a:lnTo>
                  <a:lnTo>
                    <a:pt x="5741289" y="4133507"/>
                  </a:lnTo>
                  <a:lnTo>
                    <a:pt x="5751068" y="4086682"/>
                  </a:lnTo>
                  <a:lnTo>
                    <a:pt x="5751068" y="120650"/>
                  </a:lnTo>
                  <a:lnTo>
                    <a:pt x="5741289" y="73786"/>
                  </a:lnTo>
                  <a:lnTo>
                    <a:pt x="5714745" y="35432"/>
                  </a:lnTo>
                  <a:lnTo>
                    <a:pt x="5675375" y="9525"/>
                  </a:lnTo>
                  <a:lnTo>
                    <a:pt x="5627370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310884" y="2142744"/>
              <a:ext cx="5751195" cy="4207510"/>
            </a:xfrm>
            <a:custGeom>
              <a:avLst/>
              <a:gdLst/>
              <a:ahLst/>
              <a:cxnLst/>
              <a:rect l="l" t="t" r="r" b="b"/>
              <a:pathLst>
                <a:path w="5751195" h="4207510">
                  <a:moveTo>
                    <a:pt x="5627370" y="4207294"/>
                  </a:moveTo>
                  <a:lnTo>
                    <a:pt x="123698" y="4207294"/>
                  </a:lnTo>
                  <a:lnTo>
                    <a:pt x="75691" y="4197781"/>
                  </a:lnTo>
                  <a:lnTo>
                    <a:pt x="36321" y="4171861"/>
                  </a:lnTo>
                  <a:lnTo>
                    <a:pt x="9778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778" y="73786"/>
                  </a:lnTo>
                  <a:lnTo>
                    <a:pt x="36321" y="35432"/>
                  </a:lnTo>
                  <a:lnTo>
                    <a:pt x="75691" y="9525"/>
                  </a:lnTo>
                  <a:lnTo>
                    <a:pt x="123698" y="0"/>
                  </a:lnTo>
                  <a:lnTo>
                    <a:pt x="5627370" y="0"/>
                  </a:lnTo>
                  <a:lnTo>
                    <a:pt x="5675375" y="9525"/>
                  </a:lnTo>
                  <a:lnTo>
                    <a:pt x="5714745" y="35432"/>
                  </a:lnTo>
                  <a:lnTo>
                    <a:pt x="5741289" y="73786"/>
                  </a:lnTo>
                  <a:lnTo>
                    <a:pt x="5751068" y="120650"/>
                  </a:lnTo>
                  <a:lnTo>
                    <a:pt x="5751068" y="4086682"/>
                  </a:lnTo>
                  <a:lnTo>
                    <a:pt x="5741289" y="4133507"/>
                  </a:lnTo>
                  <a:lnTo>
                    <a:pt x="5714745" y="4171861"/>
                  </a:lnTo>
                  <a:lnTo>
                    <a:pt x="5675375" y="4197781"/>
                  </a:lnTo>
                  <a:lnTo>
                    <a:pt x="5627370" y="420729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4" y="3624072"/>
              <a:ext cx="5504815" cy="2505710"/>
            </a:xfrm>
            <a:custGeom>
              <a:avLst/>
              <a:gdLst/>
              <a:ahLst/>
              <a:cxnLst/>
              <a:rect l="l" t="t" r="r" b="b"/>
              <a:pathLst>
                <a:path w="5504815" h="2505710">
                  <a:moveTo>
                    <a:pt x="5447410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2448128"/>
                  </a:lnTo>
                  <a:lnTo>
                    <a:pt x="4502" y="2470442"/>
                  </a:lnTo>
                  <a:lnTo>
                    <a:pt x="16779" y="2488665"/>
                  </a:lnTo>
                  <a:lnTo>
                    <a:pt x="34986" y="2500950"/>
                  </a:lnTo>
                  <a:lnTo>
                    <a:pt x="57276" y="2505455"/>
                  </a:lnTo>
                  <a:lnTo>
                    <a:pt x="5447410" y="2505455"/>
                  </a:lnTo>
                  <a:lnTo>
                    <a:pt x="5469701" y="2500950"/>
                  </a:lnTo>
                  <a:lnTo>
                    <a:pt x="5487908" y="2488665"/>
                  </a:lnTo>
                  <a:lnTo>
                    <a:pt x="5500185" y="2470442"/>
                  </a:lnTo>
                  <a:lnTo>
                    <a:pt x="5504687" y="2448128"/>
                  </a:lnTo>
                  <a:lnTo>
                    <a:pt x="5504687" y="57276"/>
                  </a:lnTo>
                  <a:lnTo>
                    <a:pt x="5500185" y="34986"/>
                  </a:lnTo>
                  <a:lnTo>
                    <a:pt x="5487908" y="16779"/>
                  </a:lnTo>
                  <a:lnTo>
                    <a:pt x="5469701" y="4502"/>
                  </a:lnTo>
                  <a:lnTo>
                    <a:pt x="5447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40424" y="3624072"/>
              <a:ext cx="5504815" cy="2505710"/>
            </a:xfrm>
            <a:custGeom>
              <a:avLst/>
              <a:gdLst/>
              <a:ahLst/>
              <a:cxnLst/>
              <a:rect l="l" t="t" r="r" b="b"/>
              <a:pathLst>
                <a:path w="5504815" h="2505710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5447410" y="0"/>
                  </a:lnTo>
                  <a:lnTo>
                    <a:pt x="5469701" y="4502"/>
                  </a:lnTo>
                  <a:lnTo>
                    <a:pt x="5487908" y="16779"/>
                  </a:lnTo>
                  <a:lnTo>
                    <a:pt x="5500185" y="34986"/>
                  </a:lnTo>
                  <a:lnTo>
                    <a:pt x="5504687" y="57276"/>
                  </a:lnTo>
                  <a:lnTo>
                    <a:pt x="5504687" y="2448128"/>
                  </a:lnTo>
                  <a:lnTo>
                    <a:pt x="5500185" y="2470442"/>
                  </a:lnTo>
                  <a:lnTo>
                    <a:pt x="5487908" y="2488665"/>
                  </a:lnTo>
                  <a:lnTo>
                    <a:pt x="5469701" y="2500950"/>
                  </a:lnTo>
                  <a:lnTo>
                    <a:pt x="5447410" y="2505455"/>
                  </a:lnTo>
                  <a:lnTo>
                    <a:pt x="57276" y="2505455"/>
                  </a:lnTo>
                  <a:lnTo>
                    <a:pt x="34986" y="2500950"/>
                  </a:lnTo>
                  <a:lnTo>
                    <a:pt x="16779" y="2488665"/>
                  </a:lnTo>
                  <a:lnTo>
                    <a:pt x="4502" y="2470442"/>
                  </a:lnTo>
                  <a:lnTo>
                    <a:pt x="0" y="2448128"/>
                  </a:lnTo>
                  <a:lnTo>
                    <a:pt x="0" y="5727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1092" y="2386584"/>
              <a:ext cx="310895" cy="3154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8440" y="2474975"/>
              <a:ext cx="73150" cy="1219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1782" y="2391156"/>
              <a:ext cx="1137920" cy="3017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2174" y="2850515"/>
              <a:ext cx="5624068" cy="210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72174" y="3083686"/>
              <a:ext cx="5634355" cy="2103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2174" y="3316554"/>
              <a:ext cx="1153782" cy="2106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1404" y="3634739"/>
              <a:ext cx="4920996" cy="2282952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01752" y="2389632"/>
            <a:ext cx="309880" cy="314325"/>
            <a:chOff x="301752" y="2389632"/>
            <a:chExt cx="309880" cy="314325"/>
          </a:xfrm>
        </p:grpSpPr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752" y="2389632"/>
              <a:ext cx="309372" cy="3139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7576" y="2476500"/>
              <a:ext cx="73151" cy="12344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7849" y="2399360"/>
            <a:ext cx="3302380" cy="30205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2770" y="1596593"/>
            <a:ext cx="2794889" cy="3614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946275"/>
            <a:ext cx="5900420" cy="4225925"/>
            <a:chOff x="77723" y="2133600"/>
            <a:chExt cx="5900420" cy="4225925"/>
          </a:xfrm>
        </p:grpSpPr>
        <p:sp>
          <p:nvSpPr>
            <p:cNvPr id="3" name="object 3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0"/>
                  </a:moveTo>
                  <a:lnTo>
                    <a:pt x="126542" y="0"/>
                  </a:lnTo>
                  <a:lnTo>
                    <a:pt x="77406" y="9525"/>
                  </a:lnTo>
                  <a:lnTo>
                    <a:pt x="37169" y="35432"/>
                  </a:lnTo>
                  <a:lnTo>
                    <a:pt x="9983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83" y="4133507"/>
                  </a:lnTo>
                  <a:lnTo>
                    <a:pt x="37169" y="4171861"/>
                  </a:lnTo>
                  <a:lnTo>
                    <a:pt x="77406" y="4197781"/>
                  </a:lnTo>
                  <a:lnTo>
                    <a:pt x="126542" y="4207294"/>
                  </a:lnTo>
                  <a:lnTo>
                    <a:pt x="5755513" y="4207294"/>
                  </a:lnTo>
                  <a:lnTo>
                    <a:pt x="5804662" y="4197781"/>
                  </a:lnTo>
                  <a:lnTo>
                    <a:pt x="5844921" y="4171861"/>
                  </a:lnTo>
                  <a:lnTo>
                    <a:pt x="5872099" y="4133507"/>
                  </a:lnTo>
                  <a:lnTo>
                    <a:pt x="5882132" y="4086682"/>
                  </a:lnTo>
                  <a:lnTo>
                    <a:pt x="5882132" y="120650"/>
                  </a:lnTo>
                  <a:lnTo>
                    <a:pt x="5872099" y="73786"/>
                  </a:lnTo>
                  <a:lnTo>
                    <a:pt x="5844921" y="35432"/>
                  </a:lnTo>
                  <a:lnTo>
                    <a:pt x="5804662" y="9525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4207294"/>
                  </a:moveTo>
                  <a:lnTo>
                    <a:pt x="126542" y="4207294"/>
                  </a:lnTo>
                  <a:lnTo>
                    <a:pt x="77406" y="4197781"/>
                  </a:lnTo>
                  <a:lnTo>
                    <a:pt x="37169" y="4171861"/>
                  </a:lnTo>
                  <a:lnTo>
                    <a:pt x="9983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83" y="73786"/>
                  </a:lnTo>
                  <a:lnTo>
                    <a:pt x="37169" y="35432"/>
                  </a:lnTo>
                  <a:lnTo>
                    <a:pt x="77406" y="9525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9525"/>
                  </a:lnTo>
                  <a:lnTo>
                    <a:pt x="5844921" y="35432"/>
                  </a:lnTo>
                  <a:lnTo>
                    <a:pt x="5872099" y="73786"/>
                  </a:lnTo>
                  <a:lnTo>
                    <a:pt x="5882132" y="120650"/>
                  </a:lnTo>
                  <a:lnTo>
                    <a:pt x="5882132" y="4086682"/>
                  </a:lnTo>
                  <a:lnTo>
                    <a:pt x="5872099" y="4133507"/>
                  </a:lnTo>
                  <a:lnTo>
                    <a:pt x="5844921" y="4171861"/>
                  </a:lnTo>
                  <a:lnTo>
                    <a:pt x="5804662" y="4197781"/>
                  </a:lnTo>
                  <a:lnTo>
                    <a:pt x="5755513" y="420729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5517388" y="0"/>
                  </a:moveTo>
                  <a:lnTo>
                    <a:pt x="57353" y="0"/>
                  </a:lnTo>
                  <a:lnTo>
                    <a:pt x="35029" y="4504"/>
                  </a:lnTo>
                  <a:lnTo>
                    <a:pt x="16798" y="16795"/>
                  </a:lnTo>
                  <a:lnTo>
                    <a:pt x="4507" y="35040"/>
                  </a:lnTo>
                  <a:lnTo>
                    <a:pt x="0" y="57403"/>
                  </a:lnTo>
                  <a:lnTo>
                    <a:pt x="0" y="2449626"/>
                  </a:lnTo>
                  <a:lnTo>
                    <a:pt x="4507" y="2471950"/>
                  </a:lnTo>
                  <a:lnTo>
                    <a:pt x="16798" y="2490181"/>
                  </a:lnTo>
                  <a:lnTo>
                    <a:pt x="35029" y="2502472"/>
                  </a:lnTo>
                  <a:lnTo>
                    <a:pt x="57353" y="2506979"/>
                  </a:lnTo>
                  <a:lnTo>
                    <a:pt x="5517388" y="2506979"/>
                  </a:lnTo>
                  <a:lnTo>
                    <a:pt x="5539751" y="2502472"/>
                  </a:lnTo>
                  <a:lnTo>
                    <a:pt x="5557996" y="2490181"/>
                  </a:lnTo>
                  <a:lnTo>
                    <a:pt x="5570287" y="2471950"/>
                  </a:lnTo>
                  <a:lnTo>
                    <a:pt x="5574792" y="2449626"/>
                  </a:lnTo>
                  <a:lnTo>
                    <a:pt x="5574792" y="57403"/>
                  </a:lnTo>
                  <a:lnTo>
                    <a:pt x="5570287" y="35040"/>
                  </a:lnTo>
                  <a:lnTo>
                    <a:pt x="5557996" y="16795"/>
                  </a:lnTo>
                  <a:lnTo>
                    <a:pt x="5539751" y="4504"/>
                  </a:lnTo>
                  <a:lnTo>
                    <a:pt x="551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0" y="57403"/>
                  </a:moveTo>
                  <a:lnTo>
                    <a:pt x="4507" y="35040"/>
                  </a:lnTo>
                  <a:lnTo>
                    <a:pt x="16798" y="16795"/>
                  </a:lnTo>
                  <a:lnTo>
                    <a:pt x="35029" y="4504"/>
                  </a:lnTo>
                  <a:lnTo>
                    <a:pt x="57353" y="0"/>
                  </a:lnTo>
                  <a:lnTo>
                    <a:pt x="5517388" y="0"/>
                  </a:lnTo>
                  <a:lnTo>
                    <a:pt x="5539751" y="4504"/>
                  </a:lnTo>
                  <a:lnTo>
                    <a:pt x="5557996" y="16795"/>
                  </a:lnTo>
                  <a:lnTo>
                    <a:pt x="5570287" y="35040"/>
                  </a:lnTo>
                  <a:lnTo>
                    <a:pt x="5574792" y="57403"/>
                  </a:lnTo>
                  <a:lnTo>
                    <a:pt x="5574792" y="2449626"/>
                  </a:lnTo>
                  <a:lnTo>
                    <a:pt x="5570287" y="2471950"/>
                  </a:lnTo>
                  <a:lnTo>
                    <a:pt x="5557996" y="2490181"/>
                  </a:lnTo>
                  <a:lnTo>
                    <a:pt x="5539751" y="2502472"/>
                  </a:lnTo>
                  <a:lnTo>
                    <a:pt x="5517388" y="2506979"/>
                  </a:lnTo>
                  <a:lnTo>
                    <a:pt x="57353" y="2506979"/>
                  </a:lnTo>
                  <a:lnTo>
                    <a:pt x="35029" y="2502472"/>
                  </a:lnTo>
                  <a:lnTo>
                    <a:pt x="16798" y="2490181"/>
                  </a:lnTo>
                  <a:lnTo>
                    <a:pt x="4507" y="2471950"/>
                  </a:lnTo>
                  <a:lnTo>
                    <a:pt x="0" y="2449626"/>
                  </a:lnTo>
                  <a:lnTo>
                    <a:pt x="0" y="5740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541147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7212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946275"/>
            <a:ext cx="5857875" cy="4225925"/>
            <a:chOff x="6213347" y="2133600"/>
            <a:chExt cx="5857875" cy="4225925"/>
          </a:xfrm>
        </p:grpSpPr>
        <p:sp>
          <p:nvSpPr>
            <p:cNvPr id="36" name="object 36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0"/>
                  </a:moveTo>
                  <a:lnTo>
                    <a:pt x="125603" y="0"/>
                  </a:lnTo>
                  <a:lnTo>
                    <a:pt x="76835" y="9525"/>
                  </a:lnTo>
                  <a:lnTo>
                    <a:pt x="36957" y="35432"/>
                  </a:lnTo>
                  <a:lnTo>
                    <a:pt x="9906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06" y="4133507"/>
                  </a:lnTo>
                  <a:lnTo>
                    <a:pt x="36957" y="4171861"/>
                  </a:lnTo>
                  <a:lnTo>
                    <a:pt x="76835" y="4197781"/>
                  </a:lnTo>
                  <a:lnTo>
                    <a:pt x="125603" y="4207294"/>
                  </a:lnTo>
                  <a:lnTo>
                    <a:pt x="5713857" y="4207294"/>
                  </a:lnTo>
                  <a:lnTo>
                    <a:pt x="5762625" y="4197781"/>
                  </a:lnTo>
                  <a:lnTo>
                    <a:pt x="5802503" y="4171861"/>
                  </a:lnTo>
                  <a:lnTo>
                    <a:pt x="5829554" y="4133507"/>
                  </a:lnTo>
                  <a:lnTo>
                    <a:pt x="5839460" y="4086682"/>
                  </a:lnTo>
                  <a:lnTo>
                    <a:pt x="5839460" y="120650"/>
                  </a:lnTo>
                  <a:lnTo>
                    <a:pt x="5829554" y="73786"/>
                  </a:lnTo>
                  <a:lnTo>
                    <a:pt x="5802503" y="35432"/>
                  </a:lnTo>
                  <a:lnTo>
                    <a:pt x="5762625" y="9525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4207294"/>
                  </a:moveTo>
                  <a:lnTo>
                    <a:pt x="125603" y="4207294"/>
                  </a:lnTo>
                  <a:lnTo>
                    <a:pt x="76835" y="4197781"/>
                  </a:lnTo>
                  <a:lnTo>
                    <a:pt x="36957" y="4171861"/>
                  </a:lnTo>
                  <a:lnTo>
                    <a:pt x="9906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06" y="73786"/>
                  </a:lnTo>
                  <a:lnTo>
                    <a:pt x="36957" y="35432"/>
                  </a:lnTo>
                  <a:lnTo>
                    <a:pt x="76835" y="9525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9525"/>
                  </a:lnTo>
                  <a:lnTo>
                    <a:pt x="5802503" y="35432"/>
                  </a:lnTo>
                  <a:lnTo>
                    <a:pt x="5829554" y="73786"/>
                  </a:lnTo>
                  <a:lnTo>
                    <a:pt x="5839460" y="120650"/>
                  </a:lnTo>
                  <a:lnTo>
                    <a:pt x="5839460" y="4086682"/>
                  </a:lnTo>
                  <a:lnTo>
                    <a:pt x="5829554" y="4133507"/>
                  </a:lnTo>
                  <a:lnTo>
                    <a:pt x="5802503" y="4171861"/>
                  </a:lnTo>
                  <a:lnTo>
                    <a:pt x="5762625" y="4197781"/>
                  </a:lnTo>
                  <a:lnTo>
                    <a:pt x="5713857" y="4207294"/>
                  </a:lnTo>
                  <a:close/>
                </a:path>
              </a:pathLst>
            </a:custGeom>
            <a:ln w="18287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624072"/>
              <a:ext cx="5497195" cy="2505710"/>
            </a:xfrm>
            <a:custGeom>
              <a:avLst/>
              <a:gdLst/>
              <a:ahLst/>
              <a:cxnLst/>
              <a:rect l="l" t="t" r="r" b="b"/>
              <a:pathLst>
                <a:path w="5497195" h="2505710">
                  <a:moveTo>
                    <a:pt x="5439791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2448128"/>
                  </a:lnTo>
                  <a:lnTo>
                    <a:pt x="4502" y="2470442"/>
                  </a:lnTo>
                  <a:lnTo>
                    <a:pt x="16779" y="2488665"/>
                  </a:lnTo>
                  <a:lnTo>
                    <a:pt x="34986" y="2500950"/>
                  </a:lnTo>
                  <a:lnTo>
                    <a:pt x="57276" y="2505455"/>
                  </a:lnTo>
                  <a:lnTo>
                    <a:pt x="5439791" y="2505455"/>
                  </a:lnTo>
                  <a:lnTo>
                    <a:pt x="5462081" y="2500950"/>
                  </a:lnTo>
                  <a:lnTo>
                    <a:pt x="5480288" y="2488665"/>
                  </a:lnTo>
                  <a:lnTo>
                    <a:pt x="5492565" y="2470442"/>
                  </a:lnTo>
                  <a:lnTo>
                    <a:pt x="5497068" y="2448128"/>
                  </a:lnTo>
                  <a:lnTo>
                    <a:pt x="5497068" y="57276"/>
                  </a:lnTo>
                  <a:lnTo>
                    <a:pt x="5492565" y="34986"/>
                  </a:lnTo>
                  <a:lnTo>
                    <a:pt x="5480288" y="16779"/>
                  </a:lnTo>
                  <a:lnTo>
                    <a:pt x="5462081" y="4502"/>
                  </a:lnTo>
                  <a:lnTo>
                    <a:pt x="5439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624072"/>
              <a:ext cx="5497195" cy="2505710"/>
            </a:xfrm>
            <a:custGeom>
              <a:avLst/>
              <a:gdLst/>
              <a:ahLst/>
              <a:cxnLst/>
              <a:rect l="l" t="t" r="r" b="b"/>
              <a:pathLst>
                <a:path w="5497195" h="2505710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5439791" y="0"/>
                  </a:lnTo>
                  <a:lnTo>
                    <a:pt x="5462081" y="4502"/>
                  </a:lnTo>
                  <a:lnTo>
                    <a:pt x="5480288" y="16779"/>
                  </a:lnTo>
                  <a:lnTo>
                    <a:pt x="5492565" y="34986"/>
                  </a:lnTo>
                  <a:lnTo>
                    <a:pt x="5497068" y="57276"/>
                  </a:lnTo>
                  <a:lnTo>
                    <a:pt x="5497068" y="2448128"/>
                  </a:lnTo>
                  <a:lnTo>
                    <a:pt x="5492565" y="2470442"/>
                  </a:lnTo>
                  <a:lnTo>
                    <a:pt x="5480288" y="2488665"/>
                  </a:lnTo>
                  <a:lnTo>
                    <a:pt x="5462081" y="2500950"/>
                  </a:lnTo>
                  <a:lnTo>
                    <a:pt x="5439791" y="2505455"/>
                  </a:lnTo>
                  <a:lnTo>
                    <a:pt x="57276" y="2505455"/>
                  </a:lnTo>
                  <a:lnTo>
                    <a:pt x="34986" y="2500950"/>
                  </a:lnTo>
                  <a:lnTo>
                    <a:pt x="16779" y="2488665"/>
                  </a:lnTo>
                  <a:lnTo>
                    <a:pt x="4502" y="2470442"/>
                  </a:lnTo>
                  <a:lnTo>
                    <a:pt x="0" y="2448128"/>
                  </a:lnTo>
                  <a:lnTo>
                    <a:pt x="0" y="5727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2386584"/>
              <a:ext cx="310895" cy="3154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2474975"/>
              <a:ext cx="7315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2391156"/>
              <a:ext cx="1411985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5182" y="2392679"/>
              <a:ext cx="1016698" cy="3002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2816605"/>
              <a:ext cx="4875529" cy="210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3049777"/>
              <a:ext cx="5337810" cy="21031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1533" y="3282645"/>
              <a:ext cx="2288540" cy="2106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46286" y="3284169"/>
              <a:ext cx="677227" cy="2121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8266" y="3282645"/>
              <a:ext cx="911212" cy="2106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4340" y="3284169"/>
              <a:ext cx="721804" cy="2121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5944" y="3282645"/>
              <a:ext cx="769467" cy="2106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4763" y="4181855"/>
              <a:ext cx="4760976" cy="1824227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301752" y="2202307"/>
            <a:ext cx="309880" cy="314325"/>
            <a:chOff x="301752" y="2389632"/>
            <a:chExt cx="309880" cy="314325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2389632"/>
              <a:ext cx="309372" cy="3139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2476500"/>
              <a:ext cx="73151" cy="123444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7849" y="2212035"/>
            <a:ext cx="1016698" cy="30205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2770" y="1409268"/>
            <a:ext cx="2481072" cy="36149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92836" y="3601339"/>
            <a:ext cx="4760976" cy="221742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238963" y="2615945"/>
            <a:ext cx="5699125" cy="680085"/>
            <a:chOff x="238963" y="2803270"/>
            <a:chExt cx="5699125" cy="680085"/>
          </a:xfrm>
        </p:grpSpPr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8963" y="2803270"/>
              <a:ext cx="5698744" cy="2103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8963" y="3036442"/>
              <a:ext cx="4169410" cy="2103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8828" y="3037966"/>
              <a:ext cx="677570" cy="2118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1061" y="3036442"/>
              <a:ext cx="512635" cy="2103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8963" y="3271392"/>
              <a:ext cx="721804" cy="21183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0567" y="3269868"/>
              <a:ext cx="600075" cy="210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870075"/>
            <a:ext cx="5900420" cy="4225925"/>
            <a:chOff x="77723" y="2133600"/>
            <a:chExt cx="5900420" cy="4225925"/>
          </a:xfrm>
        </p:grpSpPr>
        <p:sp>
          <p:nvSpPr>
            <p:cNvPr id="3" name="object 3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0"/>
                  </a:moveTo>
                  <a:lnTo>
                    <a:pt x="126542" y="0"/>
                  </a:lnTo>
                  <a:lnTo>
                    <a:pt x="77406" y="9525"/>
                  </a:lnTo>
                  <a:lnTo>
                    <a:pt x="37169" y="35432"/>
                  </a:lnTo>
                  <a:lnTo>
                    <a:pt x="9983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83" y="4133507"/>
                  </a:lnTo>
                  <a:lnTo>
                    <a:pt x="37169" y="4171861"/>
                  </a:lnTo>
                  <a:lnTo>
                    <a:pt x="77406" y="4197781"/>
                  </a:lnTo>
                  <a:lnTo>
                    <a:pt x="126542" y="4207294"/>
                  </a:lnTo>
                  <a:lnTo>
                    <a:pt x="5755513" y="4207294"/>
                  </a:lnTo>
                  <a:lnTo>
                    <a:pt x="5804662" y="4197781"/>
                  </a:lnTo>
                  <a:lnTo>
                    <a:pt x="5844921" y="4171861"/>
                  </a:lnTo>
                  <a:lnTo>
                    <a:pt x="5872099" y="4133507"/>
                  </a:lnTo>
                  <a:lnTo>
                    <a:pt x="5882132" y="4086682"/>
                  </a:lnTo>
                  <a:lnTo>
                    <a:pt x="5882132" y="120650"/>
                  </a:lnTo>
                  <a:lnTo>
                    <a:pt x="5872099" y="73786"/>
                  </a:lnTo>
                  <a:lnTo>
                    <a:pt x="5844921" y="35432"/>
                  </a:lnTo>
                  <a:lnTo>
                    <a:pt x="5804662" y="9525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4207294"/>
                  </a:moveTo>
                  <a:lnTo>
                    <a:pt x="126542" y="4207294"/>
                  </a:lnTo>
                  <a:lnTo>
                    <a:pt x="77406" y="4197781"/>
                  </a:lnTo>
                  <a:lnTo>
                    <a:pt x="37169" y="4171861"/>
                  </a:lnTo>
                  <a:lnTo>
                    <a:pt x="9983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83" y="73786"/>
                  </a:lnTo>
                  <a:lnTo>
                    <a:pt x="37169" y="35432"/>
                  </a:lnTo>
                  <a:lnTo>
                    <a:pt x="77406" y="9525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9525"/>
                  </a:lnTo>
                  <a:lnTo>
                    <a:pt x="5844921" y="35432"/>
                  </a:lnTo>
                  <a:lnTo>
                    <a:pt x="5872099" y="73786"/>
                  </a:lnTo>
                  <a:lnTo>
                    <a:pt x="5882132" y="120650"/>
                  </a:lnTo>
                  <a:lnTo>
                    <a:pt x="5882132" y="4086682"/>
                  </a:lnTo>
                  <a:lnTo>
                    <a:pt x="5872099" y="4133507"/>
                  </a:lnTo>
                  <a:lnTo>
                    <a:pt x="5844921" y="4171861"/>
                  </a:lnTo>
                  <a:lnTo>
                    <a:pt x="5804662" y="4197781"/>
                  </a:lnTo>
                  <a:lnTo>
                    <a:pt x="5755513" y="420729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5517388" y="0"/>
                  </a:moveTo>
                  <a:lnTo>
                    <a:pt x="57353" y="0"/>
                  </a:lnTo>
                  <a:lnTo>
                    <a:pt x="35029" y="4504"/>
                  </a:lnTo>
                  <a:lnTo>
                    <a:pt x="16798" y="16795"/>
                  </a:lnTo>
                  <a:lnTo>
                    <a:pt x="4507" y="35040"/>
                  </a:lnTo>
                  <a:lnTo>
                    <a:pt x="0" y="57403"/>
                  </a:lnTo>
                  <a:lnTo>
                    <a:pt x="0" y="2449626"/>
                  </a:lnTo>
                  <a:lnTo>
                    <a:pt x="4507" y="2471950"/>
                  </a:lnTo>
                  <a:lnTo>
                    <a:pt x="16798" y="2490181"/>
                  </a:lnTo>
                  <a:lnTo>
                    <a:pt x="35029" y="2502472"/>
                  </a:lnTo>
                  <a:lnTo>
                    <a:pt x="57353" y="2506979"/>
                  </a:lnTo>
                  <a:lnTo>
                    <a:pt x="5517388" y="2506979"/>
                  </a:lnTo>
                  <a:lnTo>
                    <a:pt x="5539751" y="2502472"/>
                  </a:lnTo>
                  <a:lnTo>
                    <a:pt x="5557996" y="2490181"/>
                  </a:lnTo>
                  <a:lnTo>
                    <a:pt x="5570287" y="2471950"/>
                  </a:lnTo>
                  <a:lnTo>
                    <a:pt x="5574792" y="2449626"/>
                  </a:lnTo>
                  <a:lnTo>
                    <a:pt x="5574792" y="57403"/>
                  </a:lnTo>
                  <a:lnTo>
                    <a:pt x="5570287" y="35040"/>
                  </a:lnTo>
                  <a:lnTo>
                    <a:pt x="5557996" y="16795"/>
                  </a:lnTo>
                  <a:lnTo>
                    <a:pt x="5539751" y="4504"/>
                  </a:lnTo>
                  <a:lnTo>
                    <a:pt x="551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0" y="57403"/>
                  </a:moveTo>
                  <a:lnTo>
                    <a:pt x="4507" y="35040"/>
                  </a:lnTo>
                  <a:lnTo>
                    <a:pt x="16798" y="16795"/>
                  </a:lnTo>
                  <a:lnTo>
                    <a:pt x="35029" y="4504"/>
                  </a:lnTo>
                  <a:lnTo>
                    <a:pt x="57353" y="0"/>
                  </a:lnTo>
                  <a:lnTo>
                    <a:pt x="5517388" y="0"/>
                  </a:lnTo>
                  <a:lnTo>
                    <a:pt x="5539751" y="4504"/>
                  </a:lnTo>
                  <a:lnTo>
                    <a:pt x="5557996" y="16795"/>
                  </a:lnTo>
                  <a:lnTo>
                    <a:pt x="5570287" y="35040"/>
                  </a:lnTo>
                  <a:lnTo>
                    <a:pt x="5574792" y="57403"/>
                  </a:lnTo>
                  <a:lnTo>
                    <a:pt x="5574792" y="2449626"/>
                  </a:lnTo>
                  <a:lnTo>
                    <a:pt x="5570287" y="2471950"/>
                  </a:lnTo>
                  <a:lnTo>
                    <a:pt x="5557996" y="2490181"/>
                  </a:lnTo>
                  <a:lnTo>
                    <a:pt x="5539751" y="2502472"/>
                  </a:lnTo>
                  <a:lnTo>
                    <a:pt x="5517388" y="2506979"/>
                  </a:lnTo>
                  <a:lnTo>
                    <a:pt x="57353" y="2506979"/>
                  </a:lnTo>
                  <a:lnTo>
                    <a:pt x="35029" y="2502472"/>
                  </a:lnTo>
                  <a:lnTo>
                    <a:pt x="16798" y="2490181"/>
                  </a:lnTo>
                  <a:lnTo>
                    <a:pt x="4507" y="2471950"/>
                  </a:lnTo>
                  <a:lnTo>
                    <a:pt x="0" y="2449626"/>
                  </a:lnTo>
                  <a:lnTo>
                    <a:pt x="0" y="5740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464947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7212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870075"/>
            <a:ext cx="5857875" cy="4225925"/>
            <a:chOff x="6213347" y="2133600"/>
            <a:chExt cx="5857875" cy="4225925"/>
          </a:xfrm>
        </p:grpSpPr>
        <p:sp>
          <p:nvSpPr>
            <p:cNvPr id="36" name="object 36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0"/>
                  </a:moveTo>
                  <a:lnTo>
                    <a:pt x="125603" y="0"/>
                  </a:lnTo>
                  <a:lnTo>
                    <a:pt x="76835" y="9525"/>
                  </a:lnTo>
                  <a:lnTo>
                    <a:pt x="36957" y="35432"/>
                  </a:lnTo>
                  <a:lnTo>
                    <a:pt x="9906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06" y="4133507"/>
                  </a:lnTo>
                  <a:lnTo>
                    <a:pt x="36957" y="4171861"/>
                  </a:lnTo>
                  <a:lnTo>
                    <a:pt x="76835" y="4197781"/>
                  </a:lnTo>
                  <a:lnTo>
                    <a:pt x="125603" y="4207294"/>
                  </a:lnTo>
                  <a:lnTo>
                    <a:pt x="5713857" y="4207294"/>
                  </a:lnTo>
                  <a:lnTo>
                    <a:pt x="5762625" y="4197781"/>
                  </a:lnTo>
                  <a:lnTo>
                    <a:pt x="5802503" y="4171861"/>
                  </a:lnTo>
                  <a:lnTo>
                    <a:pt x="5829554" y="4133507"/>
                  </a:lnTo>
                  <a:lnTo>
                    <a:pt x="5839460" y="4086682"/>
                  </a:lnTo>
                  <a:lnTo>
                    <a:pt x="5839460" y="120650"/>
                  </a:lnTo>
                  <a:lnTo>
                    <a:pt x="5829554" y="73786"/>
                  </a:lnTo>
                  <a:lnTo>
                    <a:pt x="5802503" y="35432"/>
                  </a:lnTo>
                  <a:lnTo>
                    <a:pt x="5762625" y="9525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4207294"/>
                  </a:moveTo>
                  <a:lnTo>
                    <a:pt x="125603" y="4207294"/>
                  </a:lnTo>
                  <a:lnTo>
                    <a:pt x="76835" y="4197781"/>
                  </a:lnTo>
                  <a:lnTo>
                    <a:pt x="36957" y="4171861"/>
                  </a:lnTo>
                  <a:lnTo>
                    <a:pt x="9906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06" y="73786"/>
                  </a:lnTo>
                  <a:lnTo>
                    <a:pt x="36957" y="35432"/>
                  </a:lnTo>
                  <a:lnTo>
                    <a:pt x="76835" y="9525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9525"/>
                  </a:lnTo>
                  <a:lnTo>
                    <a:pt x="5802503" y="35432"/>
                  </a:lnTo>
                  <a:lnTo>
                    <a:pt x="5829554" y="73786"/>
                  </a:lnTo>
                  <a:lnTo>
                    <a:pt x="5839460" y="120650"/>
                  </a:lnTo>
                  <a:lnTo>
                    <a:pt x="5839460" y="4086682"/>
                  </a:lnTo>
                  <a:lnTo>
                    <a:pt x="5829554" y="4133507"/>
                  </a:lnTo>
                  <a:lnTo>
                    <a:pt x="5802503" y="4171861"/>
                  </a:lnTo>
                  <a:lnTo>
                    <a:pt x="5762625" y="4197781"/>
                  </a:lnTo>
                  <a:lnTo>
                    <a:pt x="5713857" y="4207294"/>
                  </a:lnTo>
                  <a:close/>
                </a:path>
              </a:pathLst>
            </a:custGeom>
            <a:ln w="18287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624072"/>
              <a:ext cx="5491480" cy="2505710"/>
            </a:xfrm>
            <a:custGeom>
              <a:avLst/>
              <a:gdLst/>
              <a:ahLst/>
              <a:cxnLst/>
              <a:rect l="l" t="t" r="r" b="b"/>
              <a:pathLst>
                <a:path w="5491480" h="2505710">
                  <a:moveTo>
                    <a:pt x="5433695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2448128"/>
                  </a:lnTo>
                  <a:lnTo>
                    <a:pt x="4502" y="2470442"/>
                  </a:lnTo>
                  <a:lnTo>
                    <a:pt x="16779" y="2488665"/>
                  </a:lnTo>
                  <a:lnTo>
                    <a:pt x="34986" y="2500950"/>
                  </a:lnTo>
                  <a:lnTo>
                    <a:pt x="57276" y="2505455"/>
                  </a:lnTo>
                  <a:lnTo>
                    <a:pt x="5433695" y="2505455"/>
                  </a:lnTo>
                  <a:lnTo>
                    <a:pt x="5455985" y="2500950"/>
                  </a:lnTo>
                  <a:lnTo>
                    <a:pt x="5474192" y="2488665"/>
                  </a:lnTo>
                  <a:lnTo>
                    <a:pt x="5486469" y="2470442"/>
                  </a:lnTo>
                  <a:lnTo>
                    <a:pt x="5490972" y="2448128"/>
                  </a:lnTo>
                  <a:lnTo>
                    <a:pt x="5490972" y="57276"/>
                  </a:lnTo>
                  <a:lnTo>
                    <a:pt x="5486469" y="34986"/>
                  </a:lnTo>
                  <a:lnTo>
                    <a:pt x="5474192" y="16779"/>
                  </a:lnTo>
                  <a:lnTo>
                    <a:pt x="5455985" y="4502"/>
                  </a:lnTo>
                  <a:lnTo>
                    <a:pt x="5433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624072"/>
              <a:ext cx="5491480" cy="2505710"/>
            </a:xfrm>
            <a:custGeom>
              <a:avLst/>
              <a:gdLst/>
              <a:ahLst/>
              <a:cxnLst/>
              <a:rect l="l" t="t" r="r" b="b"/>
              <a:pathLst>
                <a:path w="5491480" h="2505710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5433695" y="0"/>
                  </a:lnTo>
                  <a:lnTo>
                    <a:pt x="5455985" y="4502"/>
                  </a:lnTo>
                  <a:lnTo>
                    <a:pt x="5474192" y="16779"/>
                  </a:lnTo>
                  <a:lnTo>
                    <a:pt x="5486469" y="34986"/>
                  </a:lnTo>
                  <a:lnTo>
                    <a:pt x="5490972" y="57276"/>
                  </a:lnTo>
                  <a:lnTo>
                    <a:pt x="5490972" y="2448128"/>
                  </a:lnTo>
                  <a:lnTo>
                    <a:pt x="5486469" y="2470442"/>
                  </a:lnTo>
                  <a:lnTo>
                    <a:pt x="5474192" y="2488665"/>
                  </a:lnTo>
                  <a:lnTo>
                    <a:pt x="5455985" y="2500950"/>
                  </a:lnTo>
                  <a:lnTo>
                    <a:pt x="5433695" y="2505455"/>
                  </a:lnTo>
                  <a:lnTo>
                    <a:pt x="57276" y="2505455"/>
                  </a:lnTo>
                  <a:lnTo>
                    <a:pt x="34986" y="2500950"/>
                  </a:lnTo>
                  <a:lnTo>
                    <a:pt x="16779" y="2488665"/>
                  </a:lnTo>
                  <a:lnTo>
                    <a:pt x="4502" y="2470442"/>
                  </a:lnTo>
                  <a:lnTo>
                    <a:pt x="0" y="2448128"/>
                  </a:lnTo>
                  <a:lnTo>
                    <a:pt x="0" y="5727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2386584"/>
              <a:ext cx="310895" cy="3154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2474975"/>
              <a:ext cx="7315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2391156"/>
              <a:ext cx="2895346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816605"/>
              <a:ext cx="5313425" cy="210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3049777"/>
              <a:ext cx="5490718" cy="210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3282645"/>
              <a:ext cx="2796666" cy="2106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1591" y="3840479"/>
              <a:ext cx="5236463" cy="217627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01752" y="2126107"/>
            <a:ext cx="309880" cy="314325"/>
            <a:chOff x="301752" y="2389632"/>
            <a:chExt cx="309880" cy="314325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2389632"/>
              <a:ext cx="309372" cy="3139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2476500"/>
              <a:ext cx="73151" cy="12344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7849" y="2135835"/>
            <a:ext cx="3485388" cy="30205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2770" y="1333068"/>
            <a:ext cx="3067304" cy="361492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38963" y="2539745"/>
            <a:ext cx="5594985" cy="676910"/>
            <a:chOff x="238963" y="2803270"/>
            <a:chExt cx="5594985" cy="676910"/>
          </a:xfrm>
        </p:grpSpPr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63" y="2803270"/>
              <a:ext cx="5394325" cy="2103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63" y="3036442"/>
              <a:ext cx="5594731" cy="2103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963" y="3269868"/>
              <a:ext cx="4999736" cy="210312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1075944" y="3374263"/>
            <a:ext cx="3796665" cy="2490470"/>
            <a:chOff x="1075944" y="3637788"/>
            <a:chExt cx="3796665" cy="2490470"/>
          </a:xfrm>
        </p:grpSpPr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5944" y="3637788"/>
              <a:ext cx="3796283" cy="24902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215896" y="3899916"/>
              <a:ext cx="748665" cy="155575"/>
            </a:xfrm>
            <a:custGeom>
              <a:avLst/>
              <a:gdLst/>
              <a:ahLst/>
              <a:cxnLst/>
              <a:rect l="l" t="t" r="r" b="b"/>
              <a:pathLst>
                <a:path w="748664" h="155575">
                  <a:moveTo>
                    <a:pt x="748283" y="0"/>
                  </a:moveTo>
                  <a:lnTo>
                    <a:pt x="0" y="0"/>
                  </a:lnTo>
                  <a:lnTo>
                    <a:pt x="0" y="155448"/>
                  </a:lnTo>
                  <a:lnTo>
                    <a:pt x="748283" y="155448"/>
                  </a:lnTo>
                  <a:lnTo>
                    <a:pt x="748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15896" y="3899916"/>
              <a:ext cx="748665" cy="155575"/>
            </a:xfrm>
            <a:custGeom>
              <a:avLst/>
              <a:gdLst/>
              <a:ahLst/>
              <a:cxnLst/>
              <a:rect l="l" t="t" r="r" b="b"/>
              <a:pathLst>
                <a:path w="748664" h="155575">
                  <a:moveTo>
                    <a:pt x="0" y="155448"/>
                  </a:moveTo>
                  <a:lnTo>
                    <a:pt x="748283" y="155448"/>
                  </a:lnTo>
                  <a:lnTo>
                    <a:pt x="748283" y="0"/>
                  </a:lnTo>
                  <a:lnTo>
                    <a:pt x="0" y="0"/>
                  </a:lnTo>
                  <a:lnTo>
                    <a:pt x="0" y="155448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47288" y="3928872"/>
              <a:ext cx="349250" cy="155575"/>
            </a:xfrm>
            <a:custGeom>
              <a:avLst/>
              <a:gdLst/>
              <a:ahLst/>
              <a:cxnLst/>
              <a:rect l="l" t="t" r="r" b="b"/>
              <a:pathLst>
                <a:path w="349250" h="155575">
                  <a:moveTo>
                    <a:pt x="348996" y="0"/>
                  </a:moveTo>
                  <a:lnTo>
                    <a:pt x="0" y="0"/>
                  </a:lnTo>
                  <a:lnTo>
                    <a:pt x="0" y="155447"/>
                  </a:lnTo>
                  <a:lnTo>
                    <a:pt x="348996" y="155447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47288" y="3928872"/>
              <a:ext cx="349250" cy="155575"/>
            </a:xfrm>
            <a:custGeom>
              <a:avLst/>
              <a:gdLst/>
              <a:ahLst/>
              <a:cxnLst/>
              <a:rect l="l" t="t" r="r" b="b"/>
              <a:pathLst>
                <a:path w="349250" h="155575">
                  <a:moveTo>
                    <a:pt x="0" y="155447"/>
                  </a:moveTo>
                  <a:lnTo>
                    <a:pt x="348996" y="155447"/>
                  </a:lnTo>
                  <a:lnTo>
                    <a:pt x="348996" y="0"/>
                  </a:lnTo>
                  <a:lnTo>
                    <a:pt x="0" y="0"/>
                  </a:lnTo>
                  <a:lnTo>
                    <a:pt x="0" y="15544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23" y="1709928"/>
            <a:ext cx="5900420" cy="4225925"/>
            <a:chOff x="77723" y="2133600"/>
            <a:chExt cx="5900420" cy="4225925"/>
          </a:xfrm>
        </p:grpSpPr>
        <p:sp>
          <p:nvSpPr>
            <p:cNvPr id="3" name="object 3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0"/>
                  </a:moveTo>
                  <a:lnTo>
                    <a:pt x="126542" y="0"/>
                  </a:lnTo>
                  <a:lnTo>
                    <a:pt x="77406" y="9525"/>
                  </a:lnTo>
                  <a:lnTo>
                    <a:pt x="37169" y="35432"/>
                  </a:lnTo>
                  <a:lnTo>
                    <a:pt x="9983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83" y="4133507"/>
                  </a:lnTo>
                  <a:lnTo>
                    <a:pt x="37169" y="4171861"/>
                  </a:lnTo>
                  <a:lnTo>
                    <a:pt x="77406" y="4197781"/>
                  </a:lnTo>
                  <a:lnTo>
                    <a:pt x="126542" y="4207294"/>
                  </a:lnTo>
                  <a:lnTo>
                    <a:pt x="5755513" y="4207294"/>
                  </a:lnTo>
                  <a:lnTo>
                    <a:pt x="5804662" y="4197781"/>
                  </a:lnTo>
                  <a:lnTo>
                    <a:pt x="5844921" y="4171861"/>
                  </a:lnTo>
                  <a:lnTo>
                    <a:pt x="5872099" y="4133507"/>
                  </a:lnTo>
                  <a:lnTo>
                    <a:pt x="5882132" y="4086682"/>
                  </a:lnTo>
                  <a:lnTo>
                    <a:pt x="5882132" y="120650"/>
                  </a:lnTo>
                  <a:lnTo>
                    <a:pt x="5872099" y="73786"/>
                  </a:lnTo>
                  <a:lnTo>
                    <a:pt x="5844921" y="35432"/>
                  </a:lnTo>
                  <a:lnTo>
                    <a:pt x="5804662" y="9525"/>
                  </a:lnTo>
                  <a:lnTo>
                    <a:pt x="5755513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6867" y="2142744"/>
              <a:ext cx="5882640" cy="4207510"/>
            </a:xfrm>
            <a:custGeom>
              <a:avLst/>
              <a:gdLst/>
              <a:ahLst/>
              <a:cxnLst/>
              <a:rect l="l" t="t" r="r" b="b"/>
              <a:pathLst>
                <a:path w="5882640" h="4207510">
                  <a:moveTo>
                    <a:pt x="5755513" y="4207294"/>
                  </a:moveTo>
                  <a:lnTo>
                    <a:pt x="126542" y="4207294"/>
                  </a:lnTo>
                  <a:lnTo>
                    <a:pt x="77406" y="4197781"/>
                  </a:lnTo>
                  <a:lnTo>
                    <a:pt x="37169" y="4171861"/>
                  </a:lnTo>
                  <a:lnTo>
                    <a:pt x="9983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83" y="73786"/>
                  </a:lnTo>
                  <a:lnTo>
                    <a:pt x="37169" y="35432"/>
                  </a:lnTo>
                  <a:lnTo>
                    <a:pt x="77406" y="9525"/>
                  </a:lnTo>
                  <a:lnTo>
                    <a:pt x="126542" y="0"/>
                  </a:lnTo>
                  <a:lnTo>
                    <a:pt x="5755513" y="0"/>
                  </a:lnTo>
                  <a:lnTo>
                    <a:pt x="5804662" y="9525"/>
                  </a:lnTo>
                  <a:lnTo>
                    <a:pt x="5844921" y="35432"/>
                  </a:lnTo>
                  <a:lnTo>
                    <a:pt x="5872099" y="73786"/>
                  </a:lnTo>
                  <a:lnTo>
                    <a:pt x="5882132" y="120650"/>
                  </a:lnTo>
                  <a:lnTo>
                    <a:pt x="5882132" y="4086682"/>
                  </a:lnTo>
                  <a:lnTo>
                    <a:pt x="5872099" y="4133507"/>
                  </a:lnTo>
                  <a:lnTo>
                    <a:pt x="5844921" y="4171861"/>
                  </a:lnTo>
                  <a:lnTo>
                    <a:pt x="5804662" y="4197781"/>
                  </a:lnTo>
                  <a:lnTo>
                    <a:pt x="5755513" y="4207294"/>
                  </a:lnTo>
                  <a:close/>
                </a:path>
              </a:pathLst>
            </a:custGeom>
            <a:ln w="18288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5517388" y="0"/>
                  </a:moveTo>
                  <a:lnTo>
                    <a:pt x="57353" y="0"/>
                  </a:lnTo>
                  <a:lnTo>
                    <a:pt x="35029" y="4504"/>
                  </a:lnTo>
                  <a:lnTo>
                    <a:pt x="16798" y="16795"/>
                  </a:lnTo>
                  <a:lnTo>
                    <a:pt x="4507" y="35040"/>
                  </a:lnTo>
                  <a:lnTo>
                    <a:pt x="0" y="57403"/>
                  </a:lnTo>
                  <a:lnTo>
                    <a:pt x="0" y="2449626"/>
                  </a:lnTo>
                  <a:lnTo>
                    <a:pt x="4507" y="2471950"/>
                  </a:lnTo>
                  <a:lnTo>
                    <a:pt x="16798" y="2490181"/>
                  </a:lnTo>
                  <a:lnTo>
                    <a:pt x="35029" y="2502472"/>
                  </a:lnTo>
                  <a:lnTo>
                    <a:pt x="57353" y="2506979"/>
                  </a:lnTo>
                  <a:lnTo>
                    <a:pt x="5517388" y="2506979"/>
                  </a:lnTo>
                  <a:lnTo>
                    <a:pt x="5539751" y="2502472"/>
                  </a:lnTo>
                  <a:lnTo>
                    <a:pt x="5557996" y="2490181"/>
                  </a:lnTo>
                  <a:lnTo>
                    <a:pt x="5570287" y="2471950"/>
                  </a:lnTo>
                  <a:lnTo>
                    <a:pt x="5574792" y="2449626"/>
                  </a:lnTo>
                  <a:lnTo>
                    <a:pt x="5574792" y="57403"/>
                  </a:lnTo>
                  <a:lnTo>
                    <a:pt x="5570287" y="35040"/>
                  </a:lnTo>
                  <a:lnTo>
                    <a:pt x="5557996" y="16795"/>
                  </a:lnTo>
                  <a:lnTo>
                    <a:pt x="5539751" y="4504"/>
                  </a:lnTo>
                  <a:lnTo>
                    <a:pt x="5517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7" y="3622547"/>
              <a:ext cx="5575300" cy="2506980"/>
            </a:xfrm>
            <a:custGeom>
              <a:avLst/>
              <a:gdLst/>
              <a:ahLst/>
              <a:cxnLst/>
              <a:rect l="l" t="t" r="r" b="b"/>
              <a:pathLst>
                <a:path w="5575300" h="2506979">
                  <a:moveTo>
                    <a:pt x="0" y="57403"/>
                  </a:moveTo>
                  <a:lnTo>
                    <a:pt x="4507" y="35040"/>
                  </a:lnTo>
                  <a:lnTo>
                    <a:pt x="16798" y="16795"/>
                  </a:lnTo>
                  <a:lnTo>
                    <a:pt x="35029" y="4504"/>
                  </a:lnTo>
                  <a:lnTo>
                    <a:pt x="57353" y="0"/>
                  </a:lnTo>
                  <a:lnTo>
                    <a:pt x="5517388" y="0"/>
                  </a:lnTo>
                  <a:lnTo>
                    <a:pt x="5539751" y="4504"/>
                  </a:lnTo>
                  <a:lnTo>
                    <a:pt x="5557996" y="16795"/>
                  </a:lnTo>
                  <a:lnTo>
                    <a:pt x="5570287" y="35040"/>
                  </a:lnTo>
                  <a:lnTo>
                    <a:pt x="5574792" y="57403"/>
                  </a:lnTo>
                  <a:lnTo>
                    <a:pt x="5574792" y="2449626"/>
                  </a:lnTo>
                  <a:lnTo>
                    <a:pt x="5570287" y="2471950"/>
                  </a:lnTo>
                  <a:lnTo>
                    <a:pt x="5557996" y="2490181"/>
                  </a:lnTo>
                  <a:lnTo>
                    <a:pt x="5539751" y="2502472"/>
                  </a:lnTo>
                  <a:lnTo>
                    <a:pt x="5517388" y="2506979"/>
                  </a:lnTo>
                  <a:lnTo>
                    <a:pt x="57353" y="2506979"/>
                  </a:lnTo>
                  <a:lnTo>
                    <a:pt x="35029" y="2502472"/>
                  </a:lnTo>
                  <a:lnTo>
                    <a:pt x="16798" y="2490181"/>
                  </a:lnTo>
                  <a:lnTo>
                    <a:pt x="4507" y="2471950"/>
                  </a:lnTo>
                  <a:lnTo>
                    <a:pt x="0" y="2449626"/>
                  </a:lnTo>
                  <a:lnTo>
                    <a:pt x="0" y="57403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945369" y="169291"/>
            <a:ext cx="5010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i="1" dirty="0">
                <a:solidFill>
                  <a:srgbClr val="FFFFFF"/>
                </a:solidFill>
                <a:latin typeface="Palatino Linotype"/>
                <a:cs typeface="Palatino Linotype"/>
              </a:rPr>
              <a:t>Facultad</a:t>
            </a:r>
            <a:r>
              <a:rPr sz="750" i="1" spc="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750" i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de</a:t>
            </a:r>
            <a:endParaRPr sz="7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304800"/>
            <a:ext cx="11582400" cy="495300"/>
            <a:chOff x="0" y="728472"/>
            <a:chExt cx="11582400" cy="495300"/>
          </a:xfrm>
        </p:grpSpPr>
        <p:sp>
          <p:nvSpPr>
            <p:cNvPr id="27" name="object 27"/>
            <p:cNvSpPr/>
            <p:nvPr/>
          </p:nvSpPr>
          <p:spPr>
            <a:xfrm>
              <a:off x="0" y="757428"/>
              <a:ext cx="4351020" cy="466725"/>
            </a:xfrm>
            <a:custGeom>
              <a:avLst/>
              <a:gdLst/>
              <a:ahLst/>
              <a:cxnLst/>
              <a:rect l="l" t="t" r="r" b="b"/>
              <a:pathLst>
                <a:path w="4351020" h="466725">
                  <a:moveTo>
                    <a:pt x="4350766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154551" y="466344"/>
                  </a:lnTo>
                  <a:lnTo>
                    <a:pt x="4350766" y="0"/>
                  </a:lnTo>
                  <a:close/>
                </a:path>
              </a:pathLst>
            </a:custGeom>
            <a:solidFill>
              <a:srgbClr val="E1E2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991" y="856742"/>
              <a:ext cx="2741422" cy="2468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08120" y="1217676"/>
              <a:ext cx="7574280" cy="0"/>
            </a:xfrm>
            <a:custGeom>
              <a:avLst/>
              <a:gdLst/>
              <a:ahLst/>
              <a:cxnLst/>
              <a:rect l="l" t="t" r="r" b="b"/>
              <a:pathLst>
                <a:path w="7574280">
                  <a:moveTo>
                    <a:pt x="0" y="0"/>
                  </a:moveTo>
                  <a:lnTo>
                    <a:pt x="7573899" y="0"/>
                  </a:lnTo>
                </a:path>
              </a:pathLst>
            </a:custGeom>
            <a:ln w="9144">
              <a:solidFill>
                <a:srgbClr val="E1E2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3335" y="894334"/>
              <a:ext cx="2077212" cy="2560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134611" y="728472"/>
              <a:ext cx="216535" cy="495300"/>
            </a:xfrm>
            <a:custGeom>
              <a:avLst/>
              <a:gdLst/>
              <a:ahLst/>
              <a:cxnLst/>
              <a:rect l="l" t="t" r="r" b="b"/>
              <a:pathLst>
                <a:path w="216535" h="495300">
                  <a:moveTo>
                    <a:pt x="177926" y="0"/>
                  </a:moveTo>
                  <a:lnTo>
                    <a:pt x="146685" y="17399"/>
                  </a:lnTo>
                  <a:lnTo>
                    <a:pt x="0" y="495045"/>
                  </a:lnTo>
                  <a:lnTo>
                    <a:pt x="82041" y="495045"/>
                  </a:lnTo>
                  <a:lnTo>
                    <a:pt x="214884" y="56387"/>
                  </a:lnTo>
                  <a:lnTo>
                    <a:pt x="216408" y="35940"/>
                  </a:lnTo>
                  <a:lnTo>
                    <a:pt x="209550" y="17779"/>
                  </a:lnTo>
                  <a:lnTo>
                    <a:pt x="196087" y="4952"/>
                  </a:lnTo>
                  <a:lnTo>
                    <a:pt x="177926" y="0"/>
                  </a:lnTo>
                  <a:close/>
                </a:path>
              </a:pathLst>
            </a:custGeom>
            <a:solidFill>
              <a:srgbClr val="007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3379" y="1025652"/>
              <a:ext cx="86867" cy="1965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9570" y="834390"/>
              <a:ext cx="115570" cy="382905"/>
            </a:xfrm>
            <a:custGeom>
              <a:avLst/>
              <a:gdLst/>
              <a:ahLst/>
              <a:cxnLst/>
              <a:rect l="l" t="t" r="r" b="b"/>
              <a:pathLst>
                <a:path w="115570" h="382905">
                  <a:moveTo>
                    <a:pt x="0" y="382524"/>
                  </a:moveTo>
                  <a:lnTo>
                    <a:pt x="115442" y="0"/>
                  </a:lnTo>
                </a:path>
              </a:pathLst>
            </a:custGeom>
            <a:ln w="13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08120" y="1118615"/>
              <a:ext cx="481965" cy="0"/>
            </a:xfrm>
            <a:custGeom>
              <a:avLst/>
              <a:gdLst/>
              <a:ahLst/>
              <a:cxnLst/>
              <a:rect l="l" t="t" r="r" b="b"/>
              <a:pathLst>
                <a:path w="481964">
                  <a:moveTo>
                    <a:pt x="0" y="0"/>
                  </a:moveTo>
                  <a:lnTo>
                    <a:pt x="481710" y="0"/>
                  </a:lnTo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213347" y="1709928"/>
            <a:ext cx="5857875" cy="4225925"/>
            <a:chOff x="6213347" y="2133600"/>
            <a:chExt cx="5857875" cy="4225925"/>
          </a:xfrm>
        </p:grpSpPr>
        <p:sp>
          <p:nvSpPr>
            <p:cNvPr id="36" name="object 36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0"/>
                  </a:moveTo>
                  <a:lnTo>
                    <a:pt x="125603" y="0"/>
                  </a:lnTo>
                  <a:lnTo>
                    <a:pt x="76835" y="9525"/>
                  </a:lnTo>
                  <a:lnTo>
                    <a:pt x="36957" y="35432"/>
                  </a:lnTo>
                  <a:lnTo>
                    <a:pt x="9906" y="73786"/>
                  </a:lnTo>
                  <a:lnTo>
                    <a:pt x="0" y="120650"/>
                  </a:lnTo>
                  <a:lnTo>
                    <a:pt x="0" y="4086682"/>
                  </a:lnTo>
                  <a:lnTo>
                    <a:pt x="9906" y="4133507"/>
                  </a:lnTo>
                  <a:lnTo>
                    <a:pt x="36957" y="4171861"/>
                  </a:lnTo>
                  <a:lnTo>
                    <a:pt x="76835" y="4197781"/>
                  </a:lnTo>
                  <a:lnTo>
                    <a:pt x="125603" y="4207294"/>
                  </a:lnTo>
                  <a:lnTo>
                    <a:pt x="5713857" y="4207294"/>
                  </a:lnTo>
                  <a:lnTo>
                    <a:pt x="5762625" y="4197781"/>
                  </a:lnTo>
                  <a:lnTo>
                    <a:pt x="5802503" y="4171861"/>
                  </a:lnTo>
                  <a:lnTo>
                    <a:pt x="5829554" y="4133507"/>
                  </a:lnTo>
                  <a:lnTo>
                    <a:pt x="5839460" y="4086682"/>
                  </a:lnTo>
                  <a:lnTo>
                    <a:pt x="5839460" y="120650"/>
                  </a:lnTo>
                  <a:lnTo>
                    <a:pt x="5829554" y="73786"/>
                  </a:lnTo>
                  <a:lnTo>
                    <a:pt x="5802503" y="35432"/>
                  </a:lnTo>
                  <a:lnTo>
                    <a:pt x="5762625" y="9525"/>
                  </a:lnTo>
                  <a:lnTo>
                    <a:pt x="5713857" y="0"/>
                  </a:lnTo>
                  <a:close/>
                </a:path>
              </a:pathLst>
            </a:custGeom>
            <a:solidFill>
              <a:srgbClr val="F6F6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2491" y="2142744"/>
              <a:ext cx="5839460" cy="4207510"/>
            </a:xfrm>
            <a:custGeom>
              <a:avLst/>
              <a:gdLst/>
              <a:ahLst/>
              <a:cxnLst/>
              <a:rect l="l" t="t" r="r" b="b"/>
              <a:pathLst>
                <a:path w="5839459" h="4207510">
                  <a:moveTo>
                    <a:pt x="5713857" y="4207294"/>
                  </a:moveTo>
                  <a:lnTo>
                    <a:pt x="125603" y="4207294"/>
                  </a:lnTo>
                  <a:lnTo>
                    <a:pt x="76835" y="4197781"/>
                  </a:lnTo>
                  <a:lnTo>
                    <a:pt x="36957" y="4171861"/>
                  </a:lnTo>
                  <a:lnTo>
                    <a:pt x="9906" y="4133507"/>
                  </a:lnTo>
                  <a:lnTo>
                    <a:pt x="0" y="4086682"/>
                  </a:lnTo>
                  <a:lnTo>
                    <a:pt x="0" y="120650"/>
                  </a:lnTo>
                  <a:lnTo>
                    <a:pt x="9906" y="73786"/>
                  </a:lnTo>
                  <a:lnTo>
                    <a:pt x="36957" y="35432"/>
                  </a:lnTo>
                  <a:lnTo>
                    <a:pt x="76835" y="9525"/>
                  </a:lnTo>
                  <a:lnTo>
                    <a:pt x="125603" y="0"/>
                  </a:lnTo>
                  <a:lnTo>
                    <a:pt x="5713857" y="0"/>
                  </a:lnTo>
                  <a:lnTo>
                    <a:pt x="5762625" y="9525"/>
                  </a:lnTo>
                  <a:lnTo>
                    <a:pt x="5802503" y="35432"/>
                  </a:lnTo>
                  <a:lnTo>
                    <a:pt x="5829554" y="73786"/>
                  </a:lnTo>
                  <a:lnTo>
                    <a:pt x="5839460" y="120650"/>
                  </a:lnTo>
                  <a:lnTo>
                    <a:pt x="5839460" y="4086682"/>
                  </a:lnTo>
                  <a:lnTo>
                    <a:pt x="5829554" y="4133507"/>
                  </a:lnTo>
                  <a:lnTo>
                    <a:pt x="5802503" y="4171861"/>
                  </a:lnTo>
                  <a:lnTo>
                    <a:pt x="5762625" y="4197781"/>
                  </a:lnTo>
                  <a:lnTo>
                    <a:pt x="5713857" y="4207294"/>
                  </a:lnTo>
                  <a:close/>
                </a:path>
              </a:pathLst>
            </a:custGeom>
            <a:ln w="18287">
              <a:solidFill>
                <a:srgbClr val="D5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40423" y="3624072"/>
              <a:ext cx="5485130" cy="2505710"/>
            </a:xfrm>
            <a:custGeom>
              <a:avLst/>
              <a:gdLst/>
              <a:ahLst/>
              <a:cxnLst/>
              <a:rect l="l" t="t" r="r" b="b"/>
              <a:pathLst>
                <a:path w="5485130" h="2505710">
                  <a:moveTo>
                    <a:pt x="5427599" y="0"/>
                  </a:moveTo>
                  <a:lnTo>
                    <a:pt x="57276" y="0"/>
                  </a:lnTo>
                  <a:lnTo>
                    <a:pt x="34986" y="4502"/>
                  </a:lnTo>
                  <a:lnTo>
                    <a:pt x="16779" y="16779"/>
                  </a:lnTo>
                  <a:lnTo>
                    <a:pt x="4502" y="34986"/>
                  </a:lnTo>
                  <a:lnTo>
                    <a:pt x="0" y="57276"/>
                  </a:lnTo>
                  <a:lnTo>
                    <a:pt x="0" y="2448128"/>
                  </a:lnTo>
                  <a:lnTo>
                    <a:pt x="4502" y="2470442"/>
                  </a:lnTo>
                  <a:lnTo>
                    <a:pt x="16779" y="2488665"/>
                  </a:lnTo>
                  <a:lnTo>
                    <a:pt x="34986" y="2500950"/>
                  </a:lnTo>
                  <a:lnTo>
                    <a:pt x="57276" y="2505455"/>
                  </a:lnTo>
                  <a:lnTo>
                    <a:pt x="5427599" y="2505455"/>
                  </a:lnTo>
                  <a:lnTo>
                    <a:pt x="5449889" y="2500950"/>
                  </a:lnTo>
                  <a:lnTo>
                    <a:pt x="5468096" y="2488665"/>
                  </a:lnTo>
                  <a:lnTo>
                    <a:pt x="5480373" y="2470442"/>
                  </a:lnTo>
                  <a:lnTo>
                    <a:pt x="5484876" y="2448128"/>
                  </a:lnTo>
                  <a:lnTo>
                    <a:pt x="5484876" y="57276"/>
                  </a:lnTo>
                  <a:lnTo>
                    <a:pt x="5480373" y="34986"/>
                  </a:lnTo>
                  <a:lnTo>
                    <a:pt x="5468096" y="16779"/>
                  </a:lnTo>
                  <a:lnTo>
                    <a:pt x="5449889" y="4502"/>
                  </a:lnTo>
                  <a:lnTo>
                    <a:pt x="5427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40423" y="3624072"/>
              <a:ext cx="5485130" cy="2505710"/>
            </a:xfrm>
            <a:custGeom>
              <a:avLst/>
              <a:gdLst/>
              <a:ahLst/>
              <a:cxnLst/>
              <a:rect l="l" t="t" r="r" b="b"/>
              <a:pathLst>
                <a:path w="5485130" h="2505710">
                  <a:moveTo>
                    <a:pt x="0" y="57276"/>
                  </a:moveTo>
                  <a:lnTo>
                    <a:pt x="4502" y="34986"/>
                  </a:lnTo>
                  <a:lnTo>
                    <a:pt x="16779" y="16779"/>
                  </a:lnTo>
                  <a:lnTo>
                    <a:pt x="34986" y="4502"/>
                  </a:lnTo>
                  <a:lnTo>
                    <a:pt x="57276" y="0"/>
                  </a:lnTo>
                  <a:lnTo>
                    <a:pt x="5427599" y="0"/>
                  </a:lnTo>
                  <a:lnTo>
                    <a:pt x="5449889" y="4502"/>
                  </a:lnTo>
                  <a:lnTo>
                    <a:pt x="5468096" y="16779"/>
                  </a:lnTo>
                  <a:lnTo>
                    <a:pt x="5480373" y="34986"/>
                  </a:lnTo>
                  <a:lnTo>
                    <a:pt x="5484876" y="57276"/>
                  </a:lnTo>
                  <a:lnTo>
                    <a:pt x="5484876" y="2448128"/>
                  </a:lnTo>
                  <a:lnTo>
                    <a:pt x="5480373" y="2470442"/>
                  </a:lnTo>
                  <a:lnTo>
                    <a:pt x="5468096" y="2488665"/>
                  </a:lnTo>
                  <a:lnTo>
                    <a:pt x="5449889" y="2500950"/>
                  </a:lnTo>
                  <a:lnTo>
                    <a:pt x="5427599" y="2505455"/>
                  </a:lnTo>
                  <a:lnTo>
                    <a:pt x="57276" y="2505455"/>
                  </a:lnTo>
                  <a:lnTo>
                    <a:pt x="34986" y="2500950"/>
                  </a:lnTo>
                  <a:lnTo>
                    <a:pt x="16779" y="2488665"/>
                  </a:lnTo>
                  <a:lnTo>
                    <a:pt x="4502" y="2470442"/>
                  </a:lnTo>
                  <a:lnTo>
                    <a:pt x="0" y="2448128"/>
                  </a:lnTo>
                  <a:lnTo>
                    <a:pt x="0" y="57276"/>
                  </a:lnTo>
                  <a:close/>
                </a:path>
              </a:pathLst>
            </a:custGeom>
            <a:ln w="12191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1091" y="2386584"/>
              <a:ext cx="310895" cy="3154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39" y="2474975"/>
              <a:ext cx="73150" cy="12192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1781" y="2391156"/>
              <a:ext cx="2583053" cy="3017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1533" y="2816605"/>
              <a:ext cx="4961509" cy="2103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533" y="3049777"/>
              <a:ext cx="5417820" cy="2103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1533" y="3282645"/>
              <a:ext cx="5566791" cy="210616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01752" y="1965960"/>
            <a:ext cx="309880" cy="314325"/>
            <a:chOff x="301752" y="2389632"/>
            <a:chExt cx="309880" cy="314325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52" y="2389632"/>
              <a:ext cx="309372" cy="31394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76" y="2476500"/>
              <a:ext cx="73151" cy="123444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7849" y="1975688"/>
            <a:ext cx="3001010" cy="302056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372770" y="1172921"/>
            <a:ext cx="3148965" cy="361950"/>
            <a:chOff x="372770" y="1596593"/>
            <a:chExt cx="3148965" cy="361950"/>
          </a:xfrm>
        </p:grpSpPr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770" y="1596593"/>
              <a:ext cx="1333881" cy="3614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8417" y="1596593"/>
              <a:ext cx="1963293" cy="36149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238963" y="2379598"/>
            <a:ext cx="5577840" cy="676910"/>
            <a:chOff x="238963" y="2803270"/>
            <a:chExt cx="5577840" cy="676910"/>
          </a:xfrm>
        </p:grpSpPr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8963" y="2803270"/>
              <a:ext cx="5132705" cy="2103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8963" y="3036442"/>
              <a:ext cx="5577713" cy="2103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963" y="3269868"/>
              <a:ext cx="3243834" cy="210312"/>
            </a:xfrm>
            <a:prstGeom prst="rect">
              <a:avLst/>
            </a:prstGeom>
          </p:spPr>
        </p:pic>
      </p:grpSp>
      <p:graphicFrame>
        <p:nvGraphicFramePr>
          <p:cNvPr id="57" name="object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48667"/>
              </p:ext>
            </p:extLst>
          </p:nvPr>
        </p:nvGraphicFramePr>
        <p:xfrm>
          <a:off x="6515608" y="3313430"/>
          <a:ext cx="5326378" cy="2223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E549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E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E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E549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E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8" name="object 5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30821" y="3570986"/>
            <a:ext cx="909662" cy="24079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57920" y="3367786"/>
            <a:ext cx="2045588" cy="24079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56925" y="3570986"/>
            <a:ext cx="534377" cy="24079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079613" y="3738625"/>
            <a:ext cx="474345" cy="24079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722486" y="3738625"/>
            <a:ext cx="660196" cy="24079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39985" y="3738625"/>
            <a:ext cx="949832" cy="24079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14159" y="4109593"/>
            <a:ext cx="789431" cy="21031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22868" y="4109593"/>
            <a:ext cx="185927" cy="21031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03843" y="4109593"/>
            <a:ext cx="278892" cy="21031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869169" y="4109593"/>
            <a:ext cx="278892" cy="21031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1080368" y="4109593"/>
            <a:ext cx="297179" cy="21183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614159" y="4480560"/>
            <a:ext cx="879817" cy="21031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222868" y="4480560"/>
            <a:ext cx="185927" cy="21031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51086" y="4480560"/>
            <a:ext cx="185927" cy="21031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869169" y="4480560"/>
            <a:ext cx="278892" cy="21031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080368" y="4480560"/>
            <a:ext cx="297179" cy="21183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14159" y="4851526"/>
            <a:ext cx="945819" cy="21031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222868" y="4851526"/>
            <a:ext cx="185927" cy="21031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03843" y="4851526"/>
            <a:ext cx="278892" cy="21031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9914890" y="4851526"/>
            <a:ext cx="185927" cy="21031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080368" y="4851526"/>
            <a:ext cx="297179" cy="21183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614159" y="5222443"/>
            <a:ext cx="745451" cy="210312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222868" y="5222443"/>
            <a:ext cx="185927" cy="21031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951086" y="5222443"/>
            <a:ext cx="185927" cy="210312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914890" y="5222443"/>
            <a:ext cx="185927" cy="210312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1080368" y="5222443"/>
            <a:ext cx="297179" cy="21183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225296" y="3226307"/>
            <a:ext cx="3541776" cy="26456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59</Words>
  <Application>Microsoft Office PowerPoint</Application>
  <PresentationFormat>Panorámica</PresentationFormat>
  <Paragraphs>37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MT</vt:lpstr>
      <vt:lpstr>Calibri</vt:lpstr>
      <vt:lpstr>Calibri Light</vt:lpstr>
      <vt:lpstr>Palatino Linotype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1 Análisis y visualización  de datos con Python</dc:title>
  <dc:creator>daniela Duque</dc:creator>
  <cp:lastModifiedBy>CARLOS ANDRES GOMEZ VASCO</cp:lastModifiedBy>
  <cp:revision>1</cp:revision>
  <dcterms:created xsi:type="dcterms:W3CDTF">2025-09-09T22:27:11Z</dcterms:created>
  <dcterms:modified xsi:type="dcterms:W3CDTF">2025-09-09T22:32:41Z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2025-09-09T00:00:00Z</vt:filetime>
  </property>
  <property fmtid="{D5CDD505-2E9C-101B-9397-08002B2CF9AE}" pid="5" name="Producer">
    <vt:lpwstr>Microsoft® PowerPoint® 2019</vt:lpwstr>
  </property>
</Properties>
</file>